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1"/>
  </p:notesMasterIdLst>
  <p:handoutMasterIdLst>
    <p:handoutMasterId r:id="rId22"/>
  </p:handoutMasterIdLst>
  <p:sldIdLst>
    <p:sldId id="474" r:id="rId2"/>
    <p:sldId id="501" r:id="rId3"/>
    <p:sldId id="499" r:id="rId4"/>
    <p:sldId id="505" r:id="rId5"/>
    <p:sldId id="506" r:id="rId6"/>
    <p:sldId id="508" r:id="rId7"/>
    <p:sldId id="507" r:id="rId8"/>
    <p:sldId id="503" r:id="rId9"/>
    <p:sldId id="502" r:id="rId10"/>
    <p:sldId id="512" r:id="rId11"/>
    <p:sldId id="513" r:id="rId12"/>
    <p:sldId id="514" r:id="rId13"/>
    <p:sldId id="518" r:id="rId14"/>
    <p:sldId id="510" r:id="rId15"/>
    <p:sldId id="511" r:id="rId16"/>
    <p:sldId id="515" r:id="rId17"/>
    <p:sldId id="517" r:id="rId18"/>
    <p:sldId id="504" r:id="rId19"/>
    <p:sldId id="516" r:id="rId20"/>
  </p:sldIdLst>
  <p:sldSz cx="12192000" cy="6858000"/>
  <p:notesSz cx="6858000" cy="9144000"/>
  <p:embeddedFontLst>
    <p:embeddedFont>
      <p:font typeface="Proxima Nova Rg" panose="02000506030000020004" pitchFamily="2"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17E"/>
    <a:srgbClr val="323232"/>
    <a:srgbClr val="292929"/>
    <a:srgbClr val="B806B0"/>
    <a:srgbClr val="000003"/>
    <a:srgbClr val="05070C"/>
    <a:srgbClr val="1A5632"/>
    <a:srgbClr val="006241"/>
    <a:srgbClr val="FFE6AA"/>
    <a:srgbClr val="EAF7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25E71-4B6D-3E4F-8166-E213CF0A72E3}" v="265" dt="2025-11-25T17:17:29.4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87"/>
    <p:restoredTop sz="94665"/>
  </p:normalViewPr>
  <p:slideViewPr>
    <p:cSldViewPr snapToGrid="0">
      <p:cViewPr varScale="1">
        <p:scale>
          <a:sx n="131" d="100"/>
          <a:sy n="131" d="100"/>
        </p:scale>
        <p:origin x="184" y="232"/>
      </p:cViewPr>
      <p:guideLst/>
    </p:cSldViewPr>
  </p:slideViewPr>
  <p:notesTextViewPr>
    <p:cViewPr>
      <p:scale>
        <a:sx n="20" d="100"/>
        <a:sy n="2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gherabadi, Arash" userId="db010379-4e96-4120-a6ea-c271978f8950" providerId="ADAL" clId="{29FE4DE5-1784-5BD0-9270-E96CA531BE2A}"/>
    <pc:docChg chg="undo redo custSel addSld delSld modSld sldOrd modMainMaster">
      <pc:chgData name="Bagherabadi, Arash" userId="db010379-4e96-4120-a6ea-c271978f8950" providerId="ADAL" clId="{29FE4DE5-1784-5BD0-9270-E96CA531BE2A}" dt="2025-11-25T17:17:29.437" v="7084" actId="1076"/>
      <pc:docMkLst>
        <pc:docMk/>
      </pc:docMkLst>
      <pc:sldChg chg="addSp delSp modSp add del ord">
        <pc:chgData name="Bagherabadi, Arash" userId="db010379-4e96-4120-a6ea-c271978f8950" providerId="ADAL" clId="{29FE4DE5-1784-5BD0-9270-E96CA531BE2A}" dt="2025-11-24T14:24:01.966" v="5667" actId="2696"/>
        <pc:sldMkLst>
          <pc:docMk/>
          <pc:sldMk cId="1964721320" sldId="256"/>
        </pc:sldMkLst>
      </pc:sldChg>
      <pc:sldChg chg="modSp del mod">
        <pc:chgData name="Bagherabadi, Arash" userId="db010379-4e96-4120-a6ea-c271978f8950" providerId="ADAL" clId="{29FE4DE5-1784-5BD0-9270-E96CA531BE2A}" dt="2025-09-22T19:39:31.285" v="194" actId="2696"/>
        <pc:sldMkLst>
          <pc:docMk/>
          <pc:sldMk cId="3748153116" sldId="257"/>
        </pc:sldMkLst>
      </pc:sldChg>
      <pc:sldChg chg="del">
        <pc:chgData name="Bagherabadi, Arash" userId="db010379-4e96-4120-a6ea-c271978f8950" providerId="ADAL" clId="{29FE4DE5-1784-5BD0-9270-E96CA531BE2A}" dt="2025-09-22T19:34:20.070" v="176" actId="2696"/>
        <pc:sldMkLst>
          <pc:docMk/>
          <pc:sldMk cId="1296732600" sldId="266"/>
        </pc:sldMkLst>
      </pc:sldChg>
      <pc:sldChg chg="del">
        <pc:chgData name="Bagherabadi, Arash" userId="db010379-4e96-4120-a6ea-c271978f8950" providerId="ADAL" clId="{29FE4DE5-1784-5BD0-9270-E96CA531BE2A}" dt="2025-09-22T19:34:20.035" v="146" actId="2696"/>
        <pc:sldMkLst>
          <pc:docMk/>
          <pc:sldMk cId="341851158" sldId="268"/>
        </pc:sldMkLst>
      </pc:sldChg>
      <pc:sldChg chg="del">
        <pc:chgData name="Bagherabadi, Arash" userId="db010379-4e96-4120-a6ea-c271978f8950" providerId="ADAL" clId="{29FE4DE5-1784-5BD0-9270-E96CA531BE2A}" dt="2025-09-22T19:34:20.040" v="151" actId="2696"/>
        <pc:sldMkLst>
          <pc:docMk/>
          <pc:sldMk cId="1870969218" sldId="276"/>
        </pc:sldMkLst>
      </pc:sldChg>
      <pc:sldChg chg="modSp del mod">
        <pc:chgData name="Bagherabadi, Arash" userId="db010379-4e96-4120-a6ea-c271978f8950" providerId="ADAL" clId="{29FE4DE5-1784-5BD0-9270-E96CA531BE2A}" dt="2025-09-22T19:34:54.615" v="181" actId="2696"/>
        <pc:sldMkLst>
          <pc:docMk/>
          <pc:sldMk cId="2329733837" sldId="308"/>
        </pc:sldMkLst>
      </pc:sldChg>
      <pc:sldChg chg="addSp delSp modSp del mod">
        <pc:chgData name="Bagherabadi, Arash" userId="db010379-4e96-4120-a6ea-c271978f8950" providerId="ADAL" clId="{29FE4DE5-1784-5BD0-9270-E96CA531BE2A}" dt="2025-09-22T19:51:35.908" v="286" actId="2696"/>
        <pc:sldMkLst>
          <pc:docMk/>
          <pc:sldMk cId="1223662604" sldId="321"/>
        </pc:sldMkLst>
      </pc:sldChg>
      <pc:sldChg chg="del">
        <pc:chgData name="Bagherabadi, Arash" userId="db010379-4e96-4120-a6ea-c271978f8950" providerId="ADAL" clId="{29FE4DE5-1784-5BD0-9270-E96CA531BE2A}" dt="2025-09-22T19:34:11.033" v="118" actId="2696"/>
        <pc:sldMkLst>
          <pc:docMk/>
          <pc:sldMk cId="1664160704" sldId="335"/>
        </pc:sldMkLst>
      </pc:sldChg>
      <pc:sldChg chg="del">
        <pc:chgData name="Bagherabadi, Arash" userId="db010379-4e96-4120-a6ea-c271978f8950" providerId="ADAL" clId="{29FE4DE5-1784-5BD0-9270-E96CA531BE2A}" dt="2025-09-22T19:34:08.291" v="114" actId="2696"/>
        <pc:sldMkLst>
          <pc:docMk/>
          <pc:sldMk cId="1009338847" sldId="340"/>
        </pc:sldMkLst>
      </pc:sldChg>
      <pc:sldChg chg="del">
        <pc:chgData name="Bagherabadi, Arash" userId="db010379-4e96-4120-a6ea-c271978f8950" providerId="ADAL" clId="{29FE4DE5-1784-5BD0-9270-E96CA531BE2A}" dt="2025-09-22T19:34:08.287" v="112" actId="2696"/>
        <pc:sldMkLst>
          <pc:docMk/>
          <pc:sldMk cId="984673876" sldId="341"/>
        </pc:sldMkLst>
      </pc:sldChg>
      <pc:sldChg chg="del">
        <pc:chgData name="Bagherabadi, Arash" userId="db010379-4e96-4120-a6ea-c271978f8950" providerId="ADAL" clId="{29FE4DE5-1784-5BD0-9270-E96CA531BE2A}" dt="2025-09-22T19:34:11.050" v="122" actId="2696"/>
        <pc:sldMkLst>
          <pc:docMk/>
          <pc:sldMk cId="1484766643" sldId="343"/>
        </pc:sldMkLst>
      </pc:sldChg>
      <pc:sldChg chg="del">
        <pc:chgData name="Bagherabadi, Arash" userId="db010379-4e96-4120-a6ea-c271978f8950" providerId="ADAL" clId="{29FE4DE5-1784-5BD0-9270-E96CA531BE2A}" dt="2025-09-22T19:34:11.036" v="119" actId="2696"/>
        <pc:sldMkLst>
          <pc:docMk/>
          <pc:sldMk cId="712990761" sldId="344"/>
        </pc:sldMkLst>
      </pc:sldChg>
      <pc:sldChg chg="del">
        <pc:chgData name="Bagherabadi, Arash" userId="db010379-4e96-4120-a6ea-c271978f8950" providerId="ADAL" clId="{29FE4DE5-1784-5BD0-9270-E96CA531BE2A}" dt="2025-09-22T19:34:11.038" v="120" actId="2696"/>
        <pc:sldMkLst>
          <pc:docMk/>
          <pc:sldMk cId="206141821" sldId="345"/>
        </pc:sldMkLst>
      </pc:sldChg>
      <pc:sldChg chg="del">
        <pc:chgData name="Bagherabadi, Arash" userId="db010379-4e96-4120-a6ea-c271978f8950" providerId="ADAL" clId="{29FE4DE5-1784-5BD0-9270-E96CA531BE2A}" dt="2025-09-22T19:34:19.986" v="123" actId="2696"/>
        <pc:sldMkLst>
          <pc:docMk/>
          <pc:sldMk cId="2035566862" sldId="346"/>
        </pc:sldMkLst>
      </pc:sldChg>
      <pc:sldChg chg="del">
        <pc:chgData name="Bagherabadi, Arash" userId="db010379-4e96-4120-a6ea-c271978f8950" providerId="ADAL" clId="{29FE4DE5-1784-5BD0-9270-E96CA531BE2A}" dt="2025-09-22T19:34:20.047" v="158" actId="2696"/>
        <pc:sldMkLst>
          <pc:docMk/>
          <pc:sldMk cId="1312204288" sldId="349"/>
        </pc:sldMkLst>
      </pc:sldChg>
      <pc:sldChg chg="del">
        <pc:chgData name="Bagherabadi, Arash" userId="db010379-4e96-4120-a6ea-c271978f8950" providerId="ADAL" clId="{29FE4DE5-1784-5BD0-9270-E96CA531BE2A}" dt="2025-09-22T19:34:20.034" v="145" actId="2696"/>
        <pc:sldMkLst>
          <pc:docMk/>
          <pc:sldMk cId="35845370" sldId="351"/>
        </pc:sldMkLst>
      </pc:sldChg>
      <pc:sldChg chg="del">
        <pc:chgData name="Bagherabadi, Arash" userId="db010379-4e96-4120-a6ea-c271978f8950" providerId="ADAL" clId="{29FE4DE5-1784-5BD0-9270-E96CA531BE2A}" dt="2025-09-22T19:34:20.046" v="156" actId="2696"/>
        <pc:sldMkLst>
          <pc:docMk/>
          <pc:sldMk cId="1590874119" sldId="353"/>
        </pc:sldMkLst>
      </pc:sldChg>
      <pc:sldChg chg="del">
        <pc:chgData name="Bagherabadi, Arash" userId="db010379-4e96-4120-a6ea-c271978f8950" providerId="ADAL" clId="{29FE4DE5-1784-5BD0-9270-E96CA531BE2A}" dt="2025-09-22T19:34:20.019" v="137" actId="2696"/>
        <pc:sldMkLst>
          <pc:docMk/>
          <pc:sldMk cId="1649912883" sldId="354"/>
        </pc:sldMkLst>
      </pc:sldChg>
      <pc:sldChg chg="del">
        <pc:chgData name="Bagherabadi, Arash" userId="db010379-4e96-4120-a6ea-c271978f8950" providerId="ADAL" clId="{29FE4DE5-1784-5BD0-9270-E96CA531BE2A}" dt="2025-09-22T19:34:20.013" v="133" actId="2696"/>
        <pc:sldMkLst>
          <pc:docMk/>
          <pc:sldMk cId="1776974517" sldId="355"/>
        </pc:sldMkLst>
      </pc:sldChg>
      <pc:sldChg chg="del">
        <pc:chgData name="Bagherabadi, Arash" userId="db010379-4e96-4120-a6ea-c271978f8950" providerId="ADAL" clId="{29FE4DE5-1784-5BD0-9270-E96CA531BE2A}" dt="2025-09-22T19:34:20.028" v="141" actId="2696"/>
        <pc:sldMkLst>
          <pc:docMk/>
          <pc:sldMk cId="555628390" sldId="356"/>
        </pc:sldMkLst>
      </pc:sldChg>
      <pc:sldChg chg="del">
        <pc:chgData name="Bagherabadi, Arash" userId="db010379-4e96-4120-a6ea-c271978f8950" providerId="ADAL" clId="{29FE4DE5-1784-5BD0-9270-E96CA531BE2A}" dt="2025-09-22T19:34:19.998" v="125" actId="2696"/>
        <pc:sldMkLst>
          <pc:docMk/>
          <pc:sldMk cId="1187453574" sldId="357"/>
        </pc:sldMkLst>
      </pc:sldChg>
      <pc:sldChg chg="del">
        <pc:chgData name="Bagherabadi, Arash" userId="db010379-4e96-4120-a6ea-c271978f8950" providerId="ADAL" clId="{29FE4DE5-1784-5BD0-9270-E96CA531BE2A}" dt="2025-09-22T19:34:20.063" v="168" actId="2696"/>
        <pc:sldMkLst>
          <pc:docMk/>
          <pc:sldMk cId="966686647" sldId="358"/>
        </pc:sldMkLst>
      </pc:sldChg>
      <pc:sldChg chg="del">
        <pc:chgData name="Bagherabadi, Arash" userId="db010379-4e96-4120-a6ea-c271978f8950" providerId="ADAL" clId="{29FE4DE5-1784-5BD0-9270-E96CA531BE2A}" dt="2025-09-22T19:34:20.058" v="162" actId="2696"/>
        <pc:sldMkLst>
          <pc:docMk/>
          <pc:sldMk cId="1388686574" sldId="359"/>
        </pc:sldMkLst>
      </pc:sldChg>
      <pc:sldChg chg="del">
        <pc:chgData name="Bagherabadi, Arash" userId="db010379-4e96-4120-a6ea-c271978f8950" providerId="ADAL" clId="{29FE4DE5-1784-5BD0-9270-E96CA531BE2A}" dt="2025-09-22T19:34:20.044" v="155" actId="2696"/>
        <pc:sldMkLst>
          <pc:docMk/>
          <pc:sldMk cId="802973622" sldId="360"/>
        </pc:sldMkLst>
      </pc:sldChg>
      <pc:sldChg chg="del">
        <pc:chgData name="Bagherabadi, Arash" userId="db010379-4e96-4120-a6ea-c271978f8950" providerId="ADAL" clId="{29FE4DE5-1784-5BD0-9270-E96CA531BE2A}" dt="2025-09-22T19:34:20.025" v="139" actId="2696"/>
        <pc:sldMkLst>
          <pc:docMk/>
          <pc:sldMk cId="790427206" sldId="361"/>
        </pc:sldMkLst>
      </pc:sldChg>
      <pc:sldChg chg="del">
        <pc:chgData name="Bagherabadi, Arash" userId="db010379-4e96-4120-a6ea-c271978f8950" providerId="ADAL" clId="{29FE4DE5-1784-5BD0-9270-E96CA531BE2A}" dt="2025-09-22T19:34:20.017" v="136" actId="2696"/>
        <pc:sldMkLst>
          <pc:docMk/>
          <pc:sldMk cId="376210900" sldId="362"/>
        </pc:sldMkLst>
      </pc:sldChg>
      <pc:sldChg chg="del">
        <pc:chgData name="Bagherabadi, Arash" userId="db010379-4e96-4120-a6ea-c271978f8950" providerId="ADAL" clId="{29FE4DE5-1784-5BD0-9270-E96CA531BE2A}" dt="2025-09-22T19:34:20.023" v="138" actId="2696"/>
        <pc:sldMkLst>
          <pc:docMk/>
          <pc:sldMk cId="784739532" sldId="363"/>
        </pc:sldMkLst>
      </pc:sldChg>
      <pc:sldChg chg="del">
        <pc:chgData name="Bagherabadi, Arash" userId="db010379-4e96-4120-a6ea-c271978f8950" providerId="ADAL" clId="{29FE4DE5-1784-5BD0-9270-E96CA531BE2A}" dt="2025-09-22T19:34:20.033" v="144" actId="2696"/>
        <pc:sldMkLst>
          <pc:docMk/>
          <pc:sldMk cId="1420238097" sldId="364"/>
        </pc:sldMkLst>
      </pc:sldChg>
      <pc:sldChg chg="del">
        <pc:chgData name="Bagherabadi, Arash" userId="db010379-4e96-4120-a6ea-c271978f8950" providerId="ADAL" clId="{29FE4DE5-1784-5BD0-9270-E96CA531BE2A}" dt="2025-09-22T19:34:20.038" v="148" actId="2696"/>
        <pc:sldMkLst>
          <pc:docMk/>
          <pc:sldMk cId="660959874" sldId="365"/>
        </pc:sldMkLst>
      </pc:sldChg>
      <pc:sldChg chg="del">
        <pc:chgData name="Bagherabadi, Arash" userId="db010379-4e96-4120-a6ea-c271978f8950" providerId="ADAL" clId="{29FE4DE5-1784-5BD0-9270-E96CA531BE2A}" dt="2025-09-22T19:34:19.995" v="124" actId="2696"/>
        <pc:sldMkLst>
          <pc:docMk/>
          <pc:sldMk cId="1967180034" sldId="366"/>
        </pc:sldMkLst>
      </pc:sldChg>
      <pc:sldChg chg="del">
        <pc:chgData name="Bagherabadi, Arash" userId="db010379-4e96-4120-a6ea-c271978f8950" providerId="ADAL" clId="{29FE4DE5-1784-5BD0-9270-E96CA531BE2A}" dt="2025-09-22T19:34:20.029" v="142" actId="2696"/>
        <pc:sldMkLst>
          <pc:docMk/>
          <pc:sldMk cId="238962218" sldId="370"/>
        </pc:sldMkLst>
      </pc:sldChg>
      <pc:sldChg chg="del">
        <pc:chgData name="Bagherabadi, Arash" userId="db010379-4e96-4120-a6ea-c271978f8950" providerId="ADAL" clId="{29FE4DE5-1784-5BD0-9270-E96CA531BE2A}" dt="2025-09-22T19:34:20.068" v="173" actId="2696"/>
        <pc:sldMkLst>
          <pc:docMk/>
          <pc:sldMk cId="443578036" sldId="371"/>
        </pc:sldMkLst>
      </pc:sldChg>
      <pc:sldChg chg="del">
        <pc:chgData name="Bagherabadi, Arash" userId="db010379-4e96-4120-a6ea-c271978f8950" providerId="ADAL" clId="{29FE4DE5-1784-5BD0-9270-E96CA531BE2A}" dt="2025-09-22T19:34:20.041" v="152" actId="2696"/>
        <pc:sldMkLst>
          <pc:docMk/>
          <pc:sldMk cId="1300312315" sldId="372"/>
        </pc:sldMkLst>
      </pc:sldChg>
      <pc:sldChg chg="del">
        <pc:chgData name="Bagherabadi, Arash" userId="db010379-4e96-4120-a6ea-c271978f8950" providerId="ADAL" clId="{29FE4DE5-1784-5BD0-9270-E96CA531BE2A}" dt="2025-09-22T19:34:08.294" v="115" actId="2696"/>
        <pc:sldMkLst>
          <pc:docMk/>
          <pc:sldMk cId="1555486333" sldId="373"/>
        </pc:sldMkLst>
      </pc:sldChg>
      <pc:sldChg chg="del">
        <pc:chgData name="Bagherabadi, Arash" userId="db010379-4e96-4120-a6ea-c271978f8950" providerId="ADAL" clId="{29FE4DE5-1784-5BD0-9270-E96CA531BE2A}" dt="2025-09-22T19:34:20.046" v="157" actId="2696"/>
        <pc:sldMkLst>
          <pc:docMk/>
          <pc:sldMk cId="998140758" sldId="378"/>
        </pc:sldMkLst>
      </pc:sldChg>
      <pc:sldChg chg="del">
        <pc:chgData name="Bagherabadi, Arash" userId="db010379-4e96-4120-a6ea-c271978f8950" providerId="ADAL" clId="{29FE4DE5-1784-5BD0-9270-E96CA531BE2A}" dt="2025-09-22T19:34:20.004" v="128" actId="2696"/>
        <pc:sldMkLst>
          <pc:docMk/>
          <pc:sldMk cId="1756952989" sldId="379"/>
        </pc:sldMkLst>
      </pc:sldChg>
      <pc:sldChg chg="del">
        <pc:chgData name="Bagherabadi, Arash" userId="db010379-4e96-4120-a6ea-c271978f8950" providerId="ADAL" clId="{29FE4DE5-1784-5BD0-9270-E96CA531BE2A}" dt="2025-09-22T19:34:20.064" v="169" actId="2696"/>
        <pc:sldMkLst>
          <pc:docMk/>
          <pc:sldMk cId="1208739873" sldId="380"/>
        </pc:sldMkLst>
      </pc:sldChg>
      <pc:sldChg chg="del">
        <pc:chgData name="Bagherabadi, Arash" userId="db010379-4e96-4120-a6ea-c271978f8950" providerId="ADAL" clId="{29FE4DE5-1784-5BD0-9270-E96CA531BE2A}" dt="2025-09-22T19:34:20.039" v="150" actId="2696"/>
        <pc:sldMkLst>
          <pc:docMk/>
          <pc:sldMk cId="95744891" sldId="381"/>
        </pc:sldMkLst>
      </pc:sldChg>
      <pc:sldChg chg="del">
        <pc:chgData name="Bagherabadi, Arash" userId="db010379-4e96-4120-a6ea-c271978f8950" providerId="ADAL" clId="{29FE4DE5-1784-5BD0-9270-E96CA531BE2A}" dt="2025-09-22T19:34:20.059" v="163" actId="2696"/>
        <pc:sldMkLst>
          <pc:docMk/>
          <pc:sldMk cId="719131434" sldId="382"/>
        </pc:sldMkLst>
      </pc:sldChg>
      <pc:sldChg chg="del">
        <pc:chgData name="Bagherabadi, Arash" userId="db010379-4e96-4120-a6ea-c271978f8950" providerId="ADAL" clId="{29FE4DE5-1784-5BD0-9270-E96CA531BE2A}" dt="2025-09-22T19:34:20.065" v="171" actId="2696"/>
        <pc:sldMkLst>
          <pc:docMk/>
          <pc:sldMk cId="404045922" sldId="383"/>
        </pc:sldMkLst>
      </pc:sldChg>
      <pc:sldChg chg="del">
        <pc:chgData name="Bagherabadi, Arash" userId="db010379-4e96-4120-a6ea-c271978f8950" providerId="ADAL" clId="{29FE4DE5-1784-5BD0-9270-E96CA531BE2A}" dt="2025-09-22T19:34:20.049" v="160" actId="2696"/>
        <pc:sldMkLst>
          <pc:docMk/>
          <pc:sldMk cId="1681773060" sldId="388"/>
        </pc:sldMkLst>
      </pc:sldChg>
      <pc:sldChg chg="del">
        <pc:chgData name="Bagherabadi, Arash" userId="db010379-4e96-4120-a6ea-c271978f8950" providerId="ADAL" clId="{29FE4DE5-1784-5BD0-9270-E96CA531BE2A}" dt="2025-09-22T19:34:20.068" v="174" actId="2696"/>
        <pc:sldMkLst>
          <pc:docMk/>
          <pc:sldMk cId="380057606" sldId="389"/>
        </pc:sldMkLst>
      </pc:sldChg>
      <pc:sldChg chg="del">
        <pc:chgData name="Bagherabadi, Arash" userId="db010379-4e96-4120-a6ea-c271978f8950" providerId="ADAL" clId="{29FE4DE5-1784-5BD0-9270-E96CA531BE2A}" dt="2025-09-22T19:34:20.042" v="153" actId="2696"/>
        <pc:sldMkLst>
          <pc:docMk/>
          <pc:sldMk cId="1847323302" sldId="391"/>
        </pc:sldMkLst>
      </pc:sldChg>
      <pc:sldChg chg="del">
        <pc:chgData name="Bagherabadi, Arash" userId="db010379-4e96-4120-a6ea-c271978f8950" providerId="ADAL" clId="{29FE4DE5-1784-5BD0-9270-E96CA531BE2A}" dt="2025-09-22T19:34:20.015" v="135" actId="2696"/>
        <pc:sldMkLst>
          <pc:docMk/>
          <pc:sldMk cId="1791652035" sldId="392"/>
        </pc:sldMkLst>
      </pc:sldChg>
      <pc:sldChg chg="del">
        <pc:chgData name="Bagherabadi, Arash" userId="db010379-4e96-4120-a6ea-c271978f8950" providerId="ADAL" clId="{29FE4DE5-1784-5BD0-9270-E96CA531BE2A}" dt="2025-09-22T19:34:20.009" v="131" actId="2696"/>
        <pc:sldMkLst>
          <pc:docMk/>
          <pc:sldMk cId="1731092300" sldId="394"/>
        </pc:sldMkLst>
      </pc:sldChg>
      <pc:sldChg chg="del">
        <pc:chgData name="Bagherabadi, Arash" userId="db010379-4e96-4120-a6ea-c271978f8950" providerId="ADAL" clId="{29FE4DE5-1784-5BD0-9270-E96CA531BE2A}" dt="2025-09-22T19:34:20.062" v="167" actId="2696"/>
        <pc:sldMkLst>
          <pc:docMk/>
          <pc:sldMk cId="359836544" sldId="395"/>
        </pc:sldMkLst>
      </pc:sldChg>
      <pc:sldChg chg="del">
        <pc:chgData name="Bagherabadi, Arash" userId="db010379-4e96-4120-a6ea-c271978f8950" providerId="ADAL" clId="{29FE4DE5-1784-5BD0-9270-E96CA531BE2A}" dt="2025-09-22T19:34:20.026" v="140" actId="2696"/>
        <pc:sldMkLst>
          <pc:docMk/>
          <pc:sldMk cId="458845056" sldId="396"/>
        </pc:sldMkLst>
      </pc:sldChg>
      <pc:sldChg chg="del">
        <pc:chgData name="Bagherabadi, Arash" userId="db010379-4e96-4120-a6ea-c271978f8950" providerId="ADAL" clId="{29FE4DE5-1784-5BD0-9270-E96CA531BE2A}" dt="2025-09-22T19:34:20.014" v="134" actId="2696"/>
        <pc:sldMkLst>
          <pc:docMk/>
          <pc:sldMk cId="195079815" sldId="397"/>
        </pc:sldMkLst>
      </pc:sldChg>
      <pc:sldChg chg="del">
        <pc:chgData name="Bagherabadi, Arash" userId="db010379-4e96-4120-a6ea-c271978f8950" providerId="ADAL" clId="{29FE4DE5-1784-5BD0-9270-E96CA531BE2A}" dt="2025-09-22T19:34:20.064" v="170" actId="2696"/>
        <pc:sldMkLst>
          <pc:docMk/>
          <pc:sldMk cId="1646405383" sldId="398"/>
        </pc:sldMkLst>
      </pc:sldChg>
      <pc:sldChg chg="del">
        <pc:chgData name="Bagherabadi, Arash" userId="db010379-4e96-4120-a6ea-c271978f8950" providerId="ADAL" clId="{29FE4DE5-1784-5BD0-9270-E96CA531BE2A}" dt="2025-09-22T19:34:20.067" v="172" actId="2696"/>
        <pc:sldMkLst>
          <pc:docMk/>
          <pc:sldMk cId="927447751" sldId="405"/>
        </pc:sldMkLst>
      </pc:sldChg>
      <pc:sldChg chg="del">
        <pc:chgData name="Bagherabadi, Arash" userId="db010379-4e96-4120-a6ea-c271978f8950" providerId="ADAL" clId="{29FE4DE5-1784-5BD0-9270-E96CA531BE2A}" dt="2025-09-22T19:34:20.031" v="143" actId="2696"/>
        <pc:sldMkLst>
          <pc:docMk/>
          <pc:sldMk cId="2308873689" sldId="410"/>
        </pc:sldMkLst>
      </pc:sldChg>
      <pc:sldChg chg="del">
        <pc:chgData name="Bagherabadi, Arash" userId="db010379-4e96-4120-a6ea-c271978f8950" providerId="ADAL" clId="{29FE4DE5-1784-5BD0-9270-E96CA531BE2A}" dt="2025-09-22T19:34:20" v="126" actId="2696"/>
        <pc:sldMkLst>
          <pc:docMk/>
          <pc:sldMk cId="4092015611" sldId="411"/>
        </pc:sldMkLst>
      </pc:sldChg>
      <pc:sldChg chg="del">
        <pc:chgData name="Bagherabadi, Arash" userId="db010379-4e96-4120-a6ea-c271978f8950" providerId="ADAL" clId="{29FE4DE5-1784-5BD0-9270-E96CA531BE2A}" dt="2025-09-22T19:34:20.035" v="147" actId="2696"/>
        <pc:sldMkLst>
          <pc:docMk/>
          <pc:sldMk cId="3423126593" sldId="436"/>
        </pc:sldMkLst>
      </pc:sldChg>
      <pc:sldChg chg="del">
        <pc:chgData name="Bagherabadi, Arash" userId="db010379-4e96-4120-a6ea-c271978f8950" providerId="ADAL" clId="{29FE4DE5-1784-5BD0-9270-E96CA531BE2A}" dt="2025-09-22T19:34:08.254" v="108" actId="2696"/>
        <pc:sldMkLst>
          <pc:docMk/>
          <pc:sldMk cId="2525470931" sldId="440"/>
        </pc:sldMkLst>
      </pc:sldChg>
      <pc:sldChg chg="del">
        <pc:chgData name="Bagherabadi, Arash" userId="db010379-4e96-4120-a6ea-c271978f8950" providerId="ADAL" clId="{29FE4DE5-1784-5BD0-9270-E96CA531BE2A}" dt="2025-09-22T19:34:20.002" v="127" actId="2696"/>
        <pc:sldMkLst>
          <pc:docMk/>
          <pc:sldMk cId="371655983" sldId="441"/>
        </pc:sldMkLst>
      </pc:sldChg>
      <pc:sldChg chg="del">
        <pc:chgData name="Bagherabadi, Arash" userId="db010379-4e96-4120-a6ea-c271978f8950" providerId="ADAL" clId="{29FE4DE5-1784-5BD0-9270-E96CA531BE2A}" dt="2025-09-22T19:34:08.259" v="109" actId="2696"/>
        <pc:sldMkLst>
          <pc:docMk/>
          <pc:sldMk cId="2360179275" sldId="450"/>
        </pc:sldMkLst>
      </pc:sldChg>
      <pc:sldChg chg="del">
        <pc:chgData name="Bagherabadi, Arash" userId="db010379-4e96-4120-a6ea-c271978f8950" providerId="ADAL" clId="{29FE4DE5-1784-5BD0-9270-E96CA531BE2A}" dt="2025-09-22T19:34:11.027" v="116" actId="2696"/>
        <pc:sldMkLst>
          <pc:docMk/>
          <pc:sldMk cId="58392897" sldId="452"/>
        </pc:sldMkLst>
      </pc:sldChg>
      <pc:sldChg chg="del">
        <pc:chgData name="Bagherabadi, Arash" userId="db010379-4e96-4120-a6ea-c271978f8950" providerId="ADAL" clId="{29FE4DE5-1784-5BD0-9270-E96CA531BE2A}" dt="2025-09-22T19:34:20.057" v="161" actId="2696"/>
        <pc:sldMkLst>
          <pc:docMk/>
          <pc:sldMk cId="2287250391" sldId="453"/>
        </pc:sldMkLst>
      </pc:sldChg>
      <pc:sldChg chg="del">
        <pc:chgData name="Bagherabadi, Arash" userId="db010379-4e96-4120-a6ea-c271978f8950" providerId="ADAL" clId="{29FE4DE5-1784-5BD0-9270-E96CA531BE2A}" dt="2025-09-22T19:34:20.007" v="130" actId="2696"/>
        <pc:sldMkLst>
          <pc:docMk/>
          <pc:sldMk cId="1082084883" sldId="454"/>
        </pc:sldMkLst>
      </pc:sldChg>
      <pc:sldChg chg="del">
        <pc:chgData name="Bagherabadi, Arash" userId="db010379-4e96-4120-a6ea-c271978f8950" providerId="ADAL" clId="{29FE4DE5-1784-5BD0-9270-E96CA531BE2A}" dt="2025-09-22T19:34:20.060" v="165" actId="2696"/>
        <pc:sldMkLst>
          <pc:docMk/>
          <pc:sldMk cId="3477952852" sldId="458"/>
        </pc:sldMkLst>
      </pc:sldChg>
      <pc:sldChg chg="del">
        <pc:chgData name="Bagherabadi, Arash" userId="db010379-4e96-4120-a6ea-c271978f8950" providerId="ADAL" clId="{29FE4DE5-1784-5BD0-9270-E96CA531BE2A}" dt="2025-09-22T19:34:20.048" v="159" actId="2696"/>
        <pc:sldMkLst>
          <pc:docMk/>
          <pc:sldMk cId="3189239331" sldId="463"/>
        </pc:sldMkLst>
      </pc:sldChg>
      <pc:sldChg chg="del">
        <pc:chgData name="Bagherabadi, Arash" userId="db010379-4e96-4120-a6ea-c271978f8950" providerId="ADAL" clId="{29FE4DE5-1784-5BD0-9270-E96CA531BE2A}" dt="2025-09-22T19:34:11.042" v="121" actId="2696"/>
        <pc:sldMkLst>
          <pc:docMk/>
          <pc:sldMk cId="590201067" sldId="466"/>
        </pc:sldMkLst>
      </pc:sldChg>
      <pc:sldChg chg="modSp del mod ord">
        <pc:chgData name="Bagherabadi, Arash" userId="db010379-4e96-4120-a6ea-c271978f8950" providerId="ADAL" clId="{29FE4DE5-1784-5BD0-9270-E96CA531BE2A}" dt="2025-11-24T14:24:01.968" v="5670" actId="2696"/>
        <pc:sldMkLst>
          <pc:docMk/>
          <pc:sldMk cId="3764556175" sldId="467"/>
        </pc:sldMkLst>
      </pc:sldChg>
      <pc:sldChg chg="addSp delSp modSp add del mod">
        <pc:chgData name="Bagherabadi, Arash" userId="db010379-4e96-4120-a6ea-c271978f8950" providerId="ADAL" clId="{29FE4DE5-1784-5BD0-9270-E96CA531BE2A}" dt="2025-10-01T15:20:59.572" v="2484" actId="2696"/>
        <pc:sldMkLst>
          <pc:docMk/>
          <pc:sldMk cId="3978688062" sldId="468"/>
        </pc:sldMkLst>
      </pc:sldChg>
      <pc:sldChg chg="del">
        <pc:chgData name="Bagherabadi, Arash" userId="db010379-4e96-4120-a6ea-c271978f8950" providerId="ADAL" clId="{29FE4DE5-1784-5BD0-9270-E96CA531BE2A}" dt="2025-09-22T19:34:08.262" v="110" actId="2696"/>
        <pc:sldMkLst>
          <pc:docMk/>
          <pc:sldMk cId="98698568" sldId="469"/>
        </pc:sldMkLst>
      </pc:sldChg>
      <pc:sldChg chg="addSp delSp modSp add del mod ord modNotesTx">
        <pc:chgData name="Bagherabadi, Arash" userId="db010379-4e96-4120-a6ea-c271978f8950" providerId="ADAL" clId="{29FE4DE5-1784-5BD0-9270-E96CA531BE2A}" dt="2025-10-01T15:21:07.745" v="2498" actId="2696"/>
        <pc:sldMkLst>
          <pc:docMk/>
          <pc:sldMk cId="3295804815" sldId="469"/>
        </pc:sldMkLst>
      </pc:sldChg>
      <pc:sldChg chg="addSp delSp modSp new del mod setBg modClrScheme chgLayout">
        <pc:chgData name="Bagherabadi, Arash" userId="db010379-4e96-4120-a6ea-c271978f8950" providerId="ADAL" clId="{29FE4DE5-1784-5BD0-9270-E96CA531BE2A}" dt="2025-10-01T15:20:59.574" v="2485" actId="2696"/>
        <pc:sldMkLst>
          <pc:docMk/>
          <pc:sldMk cId="1949796305" sldId="470"/>
        </pc:sldMkLst>
      </pc:sldChg>
      <pc:sldChg chg="del">
        <pc:chgData name="Bagherabadi, Arash" userId="db010379-4e96-4120-a6ea-c271978f8950" providerId="ADAL" clId="{29FE4DE5-1784-5BD0-9270-E96CA531BE2A}" dt="2025-09-22T19:34:08.289" v="113" actId="2696"/>
        <pc:sldMkLst>
          <pc:docMk/>
          <pc:sldMk cId="3817553838" sldId="470"/>
        </pc:sldMkLst>
      </pc:sldChg>
      <pc:sldChg chg="del">
        <pc:chgData name="Bagherabadi, Arash" userId="db010379-4e96-4120-a6ea-c271978f8950" providerId="ADAL" clId="{29FE4DE5-1784-5BD0-9270-E96CA531BE2A}" dt="2025-09-22T19:34:08.285" v="111" actId="2696"/>
        <pc:sldMkLst>
          <pc:docMk/>
          <pc:sldMk cId="395889070" sldId="471"/>
        </pc:sldMkLst>
      </pc:sldChg>
      <pc:sldChg chg="addSp modSp new del mod ord modNotesTx">
        <pc:chgData name="Bagherabadi, Arash" userId="db010379-4e96-4120-a6ea-c271978f8950" providerId="ADAL" clId="{29FE4DE5-1784-5BD0-9270-E96CA531BE2A}" dt="2025-09-22T20:34:43.215" v="647" actId="2696"/>
        <pc:sldMkLst>
          <pc:docMk/>
          <pc:sldMk cId="3167931197" sldId="471"/>
        </pc:sldMkLst>
      </pc:sldChg>
      <pc:sldChg chg="new del">
        <pc:chgData name="Bagherabadi, Arash" userId="db010379-4e96-4120-a6ea-c271978f8950" providerId="ADAL" clId="{29FE4DE5-1784-5BD0-9270-E96CA531BE2A}" dt="2025-09-22T19:50:12.106" v="244" actId="2696"/>
        <pc:sldMkLst>
          <pc:docMk/>
          <pc:sldMk cId="3294435199" sldId="471"/>
        </pc:sldMkLst>
      </pc:sldChg>
      <pc:sldChg chg="modSp new del mod">
        <pc:chgData name="Bagherabadi, Arash" userId="db010379-4e96-4120-a6ea-c271978f8950" providerId="ADAL" clId="{29FE4DE5-1784-5BD0-9270-E96CA531BE2A}" dt="2025-09-22T19:50:54.814" v="266" actId="2696"/>
        <pc:sldMkLst>
          <pc:docMk/>
          <pc:sldMk cId="3627807958" sldId="471"/>
        </pc:sldMkLst>
      </pc:sldChg>
      <pc:sldChg chg="addSp delSp modSp new del mod modNotesTx">
        <pc:chgData name="Bagherabadi, Arash" userId="db010379-4e96-4120-a6ea-c271978f8950" providerId="ADAL" clId="{29FE4DE5-1784-5BD0-9270-E96CA531BE2A}" dt="2025-10-01T15:21:07.747" v="2501" actId="2696"/>
        <pc:sldMkLst>
          <pc:docMk/>
          <pc:sldMk cId="633923681" sldId="472"/>
        </pc:sldMkLst>
      </pc:sldChg>
      <pc:sldChg chg="del">
        <pc:chgData name="Bagherabadi, Arash" userId="db010379-4e96-4120-a6ea-c271978f8950" providerId="ADAL" clId="{29FE4DE5-1784-5BD0-9270-E96CA531BE2A}" dt="2025-09-22T19:34:20.069" v="175" actId="2696"/>
        <pc:sldMkLst>
          <pc:docMk/>
          <pc:sldMk cId="4273616295" sldId="472"/>
        </pc:sldMkLst>
      </pc:sldChg>
      <pc:sldChg chg="addSp delSp modSp add del mod ord setBg modNotesTx">
        <pc:chgData name="Bagherabadi, Arash" userId="db010379-4e96-4120-a6ea-c271978f8950" providerId="ADAL" clId="{29FE4DE5-1784-5BD0-9270-E96CA531BE2A}" dt="2025-11-24T14:24:01.973" v="5677" actId="2696"/>
        <pc:sldMkLst>
          <pc:docMk/>
          <pc:sldMk cId="2091014886" sldId="473"/>
        </pc:sldMkLst>
      </pc:sldChg>
      <pc:sldChg chg="new del">
        <pc:chgData name="Bagherabadi, Arash" userId="db010379-4e96-4120-a6ea-c271978f8950" providerId="ADAL" clId="{29FE4DE5-1784-5BD0-9270-E96CA531BE2A}" dt="2025-09-22T20:29:16.060" v="599" actId="680"/>
        <pc:sldMkLst>
          <pc:docMk/>
          <pc:sldMk cId="4030995210" sldId="473"/>
        </pc:sldMkLst>
      </pc:sldChg>
      <pc:sldChg chg="addSp delSp modSp new mod ord modClrScheme chgLayout">
        <pc:chgData name="Bagherabadi, Arash" userId="db010379-4e96-4120-a6ea-c271978f8950" providerId="ADAL" clId="{29FE4DE5-1784-5BD0-9270-E96CA531BE2A}" dt="2025-11-25T16:01:38.663" v="6422" actId="122"/>
        <pc:sldMkLst>
          <pc:docMk/>
          <pc:sldMk cId="2310877052" sldId="474"/>
        </pc:sldMkLst>
        <pc:spChg chg="mod ord">
          <ac:chgData name="Bagherabadi, Arash" userId="db010379-4e96-4120-a6ea-c271978f8950" providerId="ADAL" clId="{29FE4DE5-1784-5BD0-9270-E96CA531BE2A}" dt="2025-11-25T16:01:38.663" v="6422" actId="122"/>
          <ac:spMkLst>
            <pc:docMk/>
            <pc:sldMk cId="2310877052" sldId="474"/>
            <ac:spMk id="4" creationId="{A954EF87-A587-D068-B5A6-48B80046D229}"/>
          </ac:spMkLst>
        </pc:spChg>
        <pc:spChg chg="mod ord">
          <ac:chgData name="Bagherabadi, Arash" userId="db010379-4e96-4120-a6ea-c271978f8950" providerId="ADAL" clId="{29FE4DE5-1784-5BD0-9270-E96CA531BE2A}" dt="2025-11-25T15:25:25.139" v="5861" actId="14100"/>
          <ac:spMkLst>
            <pc:docMk/>
            <pc:sldMk cId="2310877052" sldId="474"/>
            <ac:spMk id="5" creationId="{BCC7BC29-5BA1-8E75-1DC3-926CBEDF2013}"/>
          </ac:spMkLst>
        </pc:spChg>
        <pc:picChg chg="add mod">
          <ac:chgData name="Bagherabadi, Arash" userId="db010379-4e96-4120-a6ea-c271978f8950" providerId="ADAL" clId="{29FE4DE5-1784-5BD0-9270-E96CA531BE2A}" dt="2025-11-25T15:25:43.160" v="5868" actId="14100"/>
          <ac:picMkLst>
            <pc:docMk/>
            <pc:sldMk cId="2310877052" sldId="474"/>
            <ac:picMk id="2" creationId="{239E7AF4-2B97-8045-4889-5517F0C60784}"/>
          </ac:picMkLst>
        </pc:picChg>
        <pc:picChg chg="add del mod">
          <ac:chgData name="Bagherabadi, Arash" userId="db010379-4e96-4120-a6ea-c271978f8950" providerId="ADAL" clId="{29FE4DE5-1784-5BD0-9270-E96CA531BE2A}" dt="2025-11-25T15:31:34.259" v="5921" actId="21"/>
          <ac:picMkLst>
            <pc:docMk/>
            <pc:sldMk cId="2310877052" sldId="474"/>
            <ac:picMk id="6" creationId="{9C53E9A3-B5D9-1113-3852-51E4C4D58202}"/>
          </ac:picMkLst>
        </pc:picChg>
        <pc:picChg chg="del">
          <ac:chgData name="Bagherabadi, Arash" userId="db010379-4e96-4120-a6ea-c271978f8950" providerId="ADAL" clId="{29FE4DE5-1784-5BD0-9270-E96CA531BE2A}" dt="2025-11-24T14:23:13.453" v="5635" actId="478"/>
          <ac:picMkLst>
            <pc:docMk/>
            <pc:sldMk cId="2310877052" sldId="474"/>
            <ac:picMk id="7" creationId="{4C931B1A-0BDE-41F2-82C5-66655ED935D2}"/>
          </ac:picMkLst>
        </pc:picChg>
        <pc:picChg chg="add del mod">
          <ac:chgData name="Bagherabadi, Arash" userId="db010379-4e96-4120-a6ea-c271978f8950" providerId="ADAL" clId="{29FE4DE5-1784-5BD0-9270-E96CA531BE2A}" dt="2025-11-25T15:45:31.346" v="6102" actId="21"/>
          <ac:picMkLst>
            <pc:docMk/>
            <pc:sldMk cId="2310877052" sldId="474"/>
            <ac:picMk id="8" creationId="{4E14B5E3-DD96-0378-339B-1C60C78A841B}"/>
          </ac:picMkLst>
        </pc:picChg>
        <pc:picChg chg="add del mod">
          <ac:chgData name="Bagherabadi, Arash" userId="db010379-4e96-4120-a6ea-c271978f8950" providerId="ADAL" clId="{29FE4DE5-1784-5BD0-9270-E96CA531BE2A}" dt="2025-11-25T15:21:46.221" v="5797" actId="478"/>
          <ac:picMkLst>
            <pc:docMk/>
            <pc:sldMk cId="2310877052" sldId="474"/>
            <ac:picMk id="1026" creationId="{10D5C170-C941-5C32-6DB8-596AAB497D5C}"/>
          </ac:picMkLst>
        </pc:picChg>
      </pc:sldChg>
      <pc:sldChg chg="addSp modSp add del mod">
        <pc:chgData name="Bagherabadi, Arash" userId="db010379-4e96-4120-a6ea-c271978f8950" providerId="ADAL" clId="{29FE4DE5-1784-5BD0-9270-E96CA531BE2A}" dt="2025-10-01T15:21:07.724" v="2486" actId="2696"/>
        <pc:sldMkLst>
          <pc:docMk/>
          <pc:sldMk cId="2426368630" sldId="474"/>
        </pc:sldMkLst>
      </pc:sldChg>
      <pc:sldChg chg="addSp delSp modSp new del mod ord">
        <pc:chgData name="Bagherabadi, Arash" userId="db010379-4e96-4120-a6ea-c271978f8950" providerId="ADAL" clId="{29FE4DE5-1784-5BD0-9270-E96CA531BE2A}" dt="2025-11-24T14:24:02.021" v="5734" actId="2696"/>
        <pc:sldMkLst>
          <pc:docMk/>
          <pc:sldMk cId="2313634875" sldId="475"/>
        </pc:sldMkLst>
      </pc:sldChg>
      <pc:sldChg chg="addSp modSp new del mod ord">
        <pc:chgData name="Bagherabadi, Arash" userId="db010379-4e96-4120-a6ea-c271978f8950" providerId="ADAL" clId="{29FE4DE5-1784-5BD0-9270-E96CA531BE2A}" dt="2025-10-01T15:21:07.784" v="2514" actId="2696"/>
        <pc:sldMkLst>
          <pc:docMk/>
          <pc:sldMk cId="3048608227" sldId="475"/>
        </pc:sldMkLst>
      </pc:sldChg>
      <pc:sldChg chg="del">
        <pc:chgData name="Bagherabadi, Arash" userId="db010379-4e96-4120-a6ea-c271978f8950" providerId="ADAL" clId="{29FE4DE5-1784-5BD0-9270-E96CA531BE2A}" dt="2025-09-22T19:34:20.011" v="132" actId="2696"/>
        <pc:sldMkLst>
          <pc:docMk/>
          <pc:sldMk cId="3916514064" sldId="475"/>
        </pc:sldMkLst>
      </pc:sldChg>
      <pc:sldChg chg="del">
        <pc:chgData name="Bagherabadi, Arash" userId="db010379-4e96-4120-a6ea-c271978f8950" providerId="ADAL" clId="{29FE4DE5-1784-5BD0-9270-E96CA531BE2A}" dt="2025-09-22T19:34:20.005" v="129" actId="2696"/>
        <pc:sldMkLst>
          <pc:docMk/>
          <pc:sldMk cId="1233399847" sldId="476"/>
        </pc:sldMkLst>
      </pc:sldChg>
      <pc:sldChg chg="modSp add del mod ord">
        <pc:chgData name="Bagherabadi, Arash" userId="db010379-4e96-4120-a6ea-c271978f8950" providerId="ADAL" clId="{29FE4DE5-1784-5BD0-9270-E96CA531BE2A}" dt="2025-10-22T18:48:05.711" v="4189" actId="2696"/>
        <pc:sldMkLst>
          <pc:docMk/>
          <pc:sldMk cId="1501557455" sldId="476"/>
        </pc:sldMkLst>
      </pc:sldChg>
      <pc:sldChg chg="addSp delSp modSp new del mod">
        <pc:chgData name="Bagherabadi, Arash" userId="db010379-4e96-4120-a6ea-c271978f8950" providerId="ADAL" clId="{29FE4DE5-1784-5BD0-9270-E96CA531BE2A}" dt="2025-10-01T15:21:07.729" v="2489" actId="2696"/>
        <pc:sldMkLst>
          <pc:docMk/>
          <pc:sldMk cId="3080859090" sldId="476"/>
        </pc:sldMkLst>
      </pc:sldChg>
      <pc:sldChg chg="modSp add del mod">
        <pc:chgData name="Bagherabadi, Arash" userId="db010379-4e96-4120-a6ea-c271978f8950" providerId="ADAL" clId="{29FE4DE5-1784-5BD0-9270-E96CA531BE2A}" dt="2025-11-24T14:24:01.975" v="5680" actId="2696"/>
        <pc:sldMkLst>
          <pc:docMk/>
          <pc:sldMk cId="717746714" sldId="477"/>
        </pc:sldMkLst>
      </pc:sldChg>
      <pc:sldChg chg="del">
        <pc:chgData name="Bagherabadi, Arash" userId="db010379-4e96-4120-a6ea-c271978f8950" providerId="ADAL" clId="{29FE4DE5-1784-5BD0-9270-E96CA531BE2A}" dt="2025-09-22T19:34:20.060" v="164" actId="2696"/>
        <pc:sldMkLst>
          <pc:docMk/>
          <pc:sldMk cId="1447993062" sldId="477"/>
        </pc:sldMkLst>
      </pc:sldChg>
      <pc:sldChg chg="addSp delSp modSp new del mod modNotesTx">
        <pc:chgData name="Bagherabadi, Arash" userId="db010379-4e96-4120-a6ea-c271978f8950" providerId="ADAL" clId="{29FE4DE5-1784-5BD0-9270-E96CA531BE2A}" dt="2025-10-01T15:21:07.752" v="2506" actId="2696"/>
        <pc:sldMkLst>
          <pc:docMk/>
          <pc:sldMk cId="2488519816" sldId="477"/>
        </pc:sldMkLst>
      </pc:sldChg>
      <pc:sldChg chg="del">
        <pc:chgData name="Bagherabadi, Arash" userId="db010379-4e96-4120-a6ea-c271978f8950" providerId="ADAL" clId="{29FE4DE5-1784-5BD0-9270-E96CA531BE2A}" dt="2025-09-22T19:34:20.061" v="166" actId="2696"/>
        <pc:sldMkLst>
          <pc:docMk/>
          <pc:sldMk cId="1789159204" sldId="478"/>
        </pc:sldMkLst>
      </pc:sldChg>
      <pc:sldChg chg="addSp delSp modSp add del mod ord">
        <pc:chgData name="Bagherabadi, Arash" userId="db010379-4e96-4120-a6ea-c271978f8950" providerId="ADAL" clId="{29FE4DE5-1784-5BD0-9270-E96CA531BE2A}" dt="2025-11-24T14:24:01.990" v="5693" actId="2696"/>
        <pc:sldMkLst>
          <pc:docMk/>
          <pc:sldMk cId="1937616231" sldId="478"/>
        </pc:sldMkLst>
      </pc:sldChg>
      <pc:sldChg chg="modSp new del mod">
        <pc:chgData name="Bagherabadi, Arash" userId="db010379-4e96-4120-a6ea-c271978f8950" providerId="ADAL" clId="{29FE4DE5-1784-5BD0-9270-E96CA531BE2A}" dt="2025-10-01T15:21:07.779" v="2510" actId="2696"/>
        <pc:sldMkLst>
          <pc:docMk/>
          <pc:sldMk cId="3521206628" sldId="478"/>
        </pc:sldMkLst>
      </pc:sldChg>
      <pc:sldChg chg="addSp delSp modSp add del mod ord">
        <pc:chgData name="Bagherabadi, Arash" userId="db010379-4e96-4120-a6ea-c271978f8950" providerId="ADAL" clId="{29FE4DE5-1784-5BD0-9270-E96CA531BE2A}" dt="2025-11-24T14:24:01.975" v="5679" actId="2696"/>
        <pc:sldMkLst>
          <pc:docMk/>
          <pc:sldMk cId="2419520761" sldId="479"/>
        </pc:sldMkLst>
      </pc:sldChg>
      <pc:sldChg chg="addSp delSp modSp add del mod modNotesTx">
        <pc:chgData name="Bagherabadi, Arash" userId="db010379-4e96-4120-a6ea-c271978f8950" providerId="ADAL" clId="{29FE4DE5-1784-5BD0-9270-E96CA531BE2A}" dt="2025-10-01T15:21:07.751" v="2505" actId="2696"/>
        <pc:sldMkLst>
          <pc:docMk/>
          <pc:sldMk cId="3802774789" sldId="479"/>
        </pc:sldMkLst>
      </pc:sldChg>
      <pc:sldChg chg="del">
        <pc:chgData name="Bagherabadi, Arash" userId="db010379-4e96-4120-a6ea-c271978f8950" providerId="ADAL" clId="{29FE4DE5-1784-5BD0-9270-E96CA531BE2A}" dt="2025-09-22T19:34:20.042" v="154" actId="2696"/>
        <pc:sldMkLst>
          <pc:docMk/>
          <pc:sldMk cId="561784865" sldId="480"/>
        </pc:sldMkLst>
      </pc:sldChg>
      <pc:sldChg chg="addSp delSp modSp add del mod ord">
        <pc:chgData name="Bagherabadi, Arash" userId="db010379-4e96-4120-a6ea-c271978f8950" providerId="ADAL" clId="{29FE4DE5-1784-5BD0-9270-E96CA531BE2A}" dt="2025-11-24T14:24:01.996" v="5698" actId="2696"/>
        <pc:sldMkLst>
          <pc:docMk/>
          <pc:sldMk cId="826547105" sldId="480"/>
        </pc:sldMkLst>
      </pc:sldChg>
      <pc:sldChg chg="addSp modSp add del mod ord">
        <pc:chgData name="Bagherabadi, Arash" userId="db010379-4e96-4120-a6ea-c271978f8950" providerId="ADAL" clId="{29FE4DE5-1784-5BD0-9270-E96CA531BE2A}" dt="2025-10-01T15:21:07.736" v="2497" actId="2696"/>
        <pc:sldMkLst>
          <pc:docMk/>
          <pc:sldMk cId="3438654811" sldId="480"/>
        </pc:sldMkLst>
      </pc:sldChg>
      <pc:sldChg chg="del">
        <pc:chgData name="Bagherabadi, Arash" userId="db010379-4e96-4120-a6ea-c271978f8950" providerId="ADAL" clId="{29FE4DE5-1784-5BD0-9270-E96CA531BE2A}" dt="2025-09-22T19:34:20.038" v="149" actId="2696"/>
        <pc:sldMkLst>
          <pc:docMk/>
          <pc:sldMk cId="1060263349" sldId="481"/>
        </pc:sldMkLst>
      </pc:sldChg>
      <pc:sldChg chg="modSp add del mod">
        <pc:chgData name="Bagherabadi, Arash" userId="db010379-4e96-4120-a6ea-c271978f8950" providerId="ADAL" clId="{29FE4DE5-1784-5BD0-9270-E96CA531BE2A}" dt="2025-11-24T14:24:01.979" v="5685" actId="2696"/>
        <pc:sldMkLst>
          <pc:docMk/>
          <pc:sldMk cId="1126595808" sldId="481"/>
        </pc:sldMkLst>
      </pc:sldChg>
      <pc:sldChg chg="modSp add del mod ord">
        <pc:chgData name="Bagherabadi, Arash" userId="db010379-4e96-4120-a6ea-c271978f8950" providerId="ADAL" clId="{29FE4DE5-1784-5BD0-9270-E96CA531BE2A}" dt="2025-10-01T15:21:07.780" v="2512" actId="2696"/>
        <pc:sldMkLst>
          <pc:docMk/>
          <pc:sldMk cId="4194527684" sldId="481"/>
        </pc:sldMkLst>
      </pc:sldChg>
      <pc:sldChg chg="modSp add del mod">
        <pc:chgData name="Bagherabadi, Arash" userId="db010379-4e96-4120-a6ea-c271978f8950" providerId="ADAL" clId="{29FE4DE5-1784-5BD0-9270-E96CA531BE2A}" dt="2025-10-01T15:21:07.753" v="2508" actId="2696"/>
        <pc:sldMkLst>
          <pc:docMk/>
          <pc:sldMk cId="3041853210" sldId="482"/>
        </pc:sldMkLst>
      </pc:sldChg>
      <pc:sldChg chg="del">
        <pc:chgData name="Bagherabadi, Arash" userId="db010379-4e96-4120-a6ea-c271978f8950" providerId="ADAL" clId="{29FE4DE5-1784-5BD0-9270-E96CA531BE2A}" dt="2025-09-22T19:34:11.031" v="117" actId="2696"/>
        <pc:sldMkLst>
          <pc:docMk/>
          <pc:sldMk cId="3373863947" sldId="482"/>
        </pc:sldMkLst>
      </pc:sldChg>
      <pc:sldChg chg="add del replId">
        <pc:chgData name="Bagherabadi, Arash" userId="db010379-4e96-4120-a6ea-c271978f8950" providerId="ADAL" clId="{29FE4DE5-1784-5BD0-9270-E96CA531BE2A}" dt="2025-10-22T19:52:32.667" v="4690" actId="2696"/>
        <pc:sldMkLst>
          <pc:docMk/>
          <pc:sldMk cId="3810396268" sldId="482"/>
        </pc:sldMkLst>
      </pc:sldChg>
      <pc:sldChg chg="modSp new del mod">
        <pc:chgData name="Bagherabadi, Arash" userId="db010379-4e96-4120-a6ea-c271978f8950" providerId="ADAL" clId="{29FE4DE5-1784-5BD0-9270-E96CA531BE2A}" dt="2025-10-01T15:21:07.748" v="2502" actId="2696"/>
        <pc:sldMkLst>
          <pc:docMk/>
          <pc:sldMk cId="3012677268" sldId="483"/>
        </pc:sldMkLst>
      </pc:sldChg>
      <pc:sldChg chg="modSp add del mod ord">
        <pc:chgData name="Bagherabadi, Arash" userId="db010379-4e96-4120-a6ea-c271978f8950" providerId="ADAL" clId="{29FE4DE5-1784-5BD0-9270-E96CA531BE2A}" dt="2025-11-24T14:24:01.953" v="5653" actId="2696"/>
        <pc:sldMkLst>
          <pc:docMk/>
          <pc:sldMk cId="3919201771" sldId="483"/>
        </pc:sldMkLst>
      </pc:sldChg>
      <pc:sldChg chg="modSp new del mod">
        <pc:chgData name="Bagherabadi, Arash" userId="db010379-4e96-4120-a6ea-c271978f8950" providerId="ADAL" clId="{29FE4DE5-1784-5BD0-9270-E96CA531BE2A}" dt="2025-10-01T15:21:07.730" v="2490" actId="2696"/>
        <pc:sldMkLst>
          <pc:docMk/>
          <pc:sldMk cId="4066881644" sldId="484"/>
        </pc:sldMkLst>
      </pc:sldChg>
      <pc:sldChg chg="add del">
        <pc:chgData name="Bagherabadi, Arash" userId="db010379-4e96-4120-a6ea-c271978f8950" providerId="ADAL" clId="{29FE4DE5-1784-5BD0-9270-E96CA531BE2A}" dt="2025-10-08T20:25:56.459" v="3208" actId="2696"/>
        <pc:sldMkLst>
          <pc:docMk/>
          <pc:sldMk cId="4122792498" sldId="484"/>
        </pc:sldMkLst>
      </pc:sldChg>
      <pc:sldChg chg="modSp new del mod">
        <pc:chgData name="Bagherabadi, Arash" userId="db010379-4e96-4120-a6ea-c271978f8950" providerId="ADAL" clId="{29FE4DE5-1784-5BD0-9270-E96CA531BE2A}" dt="2025-10-01T15:21:07.752" v="2507" actId="2696"/>
        <pc:sldMkLst>
          <pc:docMk/>
          <pc:sldMk cId="383986334" sldId="485"/>
        </pc:sldMkLst>
      </pc:sldChg>
      <pc:sldChg chg="addSp delSp modSp add del mod ord">
        <pc:chgData name="Bagherabadi, Arash" userId="db010379-4e96-4120-a6ea-c271978f8950" providerId="ADAL" clId="{29FE4DE5-1784-5BD0-9270-E96CA531BE2A}" dt="2025-11-24T14:24:01.996" v="5699" actId="2696"/>
        <pc:sldMkLst>
          <pc:docMk/>
          <pc:sldMk cId="3745052415" sldId="485"/>
        </pc:sldMkLst>
      </pc:sldChg>
      <pc:sldChg chg="modSp new del mod">
        <pc:chgData name="Bagherabadi, Arash" userId="db010379-4e96-4120-a6ea-c271978f8950" providerId="ADAL" clId="{29FE4DE5-1784-5BD0-9270-E96CA531BE2A}" dt="2025-10-01T15:21:07.735" v="2496" actId="2696"/>
        <pc:sldMkLst>
          <pc:docMk/>
          <pc:sldMk cId="1222837739" sldId="486"/>
        </pc:sldMkLst>
      </pc:sldChg>
      <pc:sldChg chg="addSp delSp modSp new del mod ord">
        <pc:chgData name="Bagherabadi, Arash" userId="db010379-4e96-4120-a6ea-c271978f8950" providerId="ADAL" clId="{29FE4DE5-1784-5BD0-9270-E96CA531BE2A}" dt="2025-11-24T14:24:01.977" v="5682" actId="2696"/>
        <pc:sldMkLst>
          <pc:docMk/>
          <pc:sldMk cId="4055627450" sldId="486"/>
        </pc:sldMkLst>
      </pc:sldChg>
      <pc:sldChg chg="addSp delSp modSp new del mod">
        <pc:chgData name="Bagherabadi, Arash" userId="db010379-4e96-4120-a6ea-c271978f8950" providerId="ADAL" clId="{29FE4DE5-1784-5BD0-9270-E96CA531BE2A}" dt="2025-10-22T19:49:01.961" v="4630" actId="2696"/>
        <pc:sldMkLst>
          <pc:docMk/>
          <pc:sldMk cId="2208270728" sldId="487"/>
        </pc:sldMkLst>
      </pc:sldChg>
      <pc:sldChg chg="modSp new del mod ord">
        <pc:chgData name="Bagherabadi, Arash" userId="db010379-4e96-4120-a6ea-c271978f8950" providerId="ADAL" clId="{29FE4DE5-1784-5BD0-9270-E96CA531BE2A}" dt="2025-10-01T15:21:07.732" v="2493" actId="2696"/>
        <pc:sldMkLst>
          <pc:docMk/>
          <pc:sldMk cId="4293870174" sldId="487"/>
        </pc:sldMkLst>
      </pc:sldChg>
      <pc:sldChg chg="delSp modSp add del mod ord">
        <pc:chgData name="Bagherabadi, Arash" userId="db010379-4e96-4120-a6ea-c271978f8950" providerId="ADAL" clId="{29FE4DE5-1784-5BD0-9270-E96CA531BE2A}" dt="2025-11-24T14:24:02.004" v="5713" actId="2696"/>
        <pc:sldMkLst>
          <pc:docMk/>
          <pc:sldMk cId="1497049101" sldId="488"/>
        </pc:sldMkLst>
      </pc:sldChg>
      <pc:sldChg chg="addSp delSp modSp new del mod ord">
        <pc:chgData name="Bagherabadi, Arash" userId="db010379-4e96-4120-a6ea-c271978f8950" providerId="ADAL" clId="{29FE4DE5-1784-5BD0-9270-E96CA531BE2A}" dt="2025-10-01T15:21:07.733" v="2494" actId="2696"/>
        <pc:sldMkLst>
          <pc:docMk/>
          <pc:sldMk cId="2280124748" sldId="488"/>
        </pc:sldMkLst>
      </pc:sldChg>
      <pc:sldChg chg="addSp modSp new del mod ord modNotesTx">
        <pc:chgData name="Bagherabadi, Arash" userId="db010379-4e96-4120-a6ea-c271978f8950" providerId="ADAL" clId="{29FE4DE5-1784-5BD0-9270-E96CA531BE2A}" dt="2025-10-01T15:21:07.750" v="2504" actId="2696"/>
        <pc:sldMkLst>
          <pc:docMk/>
          <pc:sldMk cId="492591748" sldId="489"/>
        </pc:sldMkLst>
      </pc:sldChg>
      <pc:sldChg chg="addSp delSp modSp add del mod">
        <pc:chgData name="Bagherabadi, Arash" userId="db010379-4e96-4120-a6ea-c271978f8950" providerId="ADAL" clId="{29FE4DE5-1784-5BD0-9270-E96CA531BE2A}" dt="2025-10-22T19:49:04.112" v="4632" actId="2696"/>
        <pc:sldMkLst>
          <pc:docMk/>
          <pc:sldMk cId="3381364871" sldId="489"/>
        </pc:sldMkLst>
      </pc:sldChg>
      <pc:sldChg chg="addSp delSp modSp new del mod">
        <pc:chgData name="Bagherabadi, Arash" userId="db010379-4e96-4120-a6ea-c271978f8950" providerId="ADAL" clId="{29FE4DE5-1784-5BD0-9270-E96CA531BE2A}" dt="2025-10-01T15:21:07.778" v="2509" actId="2696"/>
        <pc:sldMkLst>
          <pc:docMk/>
          <pc:sldMk cId="1425358918" sldId="490"/>
        </pc:sldMkLst>
      </pc:sldChg>
      <pc:sldChg chg="addSp delSp modSp add del mod">
        <pc:chgData name="Bagherabadi, Arash" userId="db010379-4e96-4120-a6ea-c271978f8950" providerId="ADAL" clId="{29FE4DE5-1784-5BD0-9270-E96CA531BE2A}" dt="2025-10-22T19:11:48.363" v="4534" actId="2696"/>
        <pc:sldMkLst>
          <pc:docMk/>
          <pc:sldMk cId="1760429557" sldId="490"/>
        </pc:sldMkLst>
      </pc:sldChg>
      <pc:sldChg chg="addSp delSp modSp add del mod ord">
        <pc:chgData name="Bagherabadi, Arash" userId="db010379-4e96-4120-a6ea-c271978f8950" providerId="ADAL" clId="{29FE4DE5-1784-5BD0-9270-E96CA531BE2A}" dt="2025-10-22T19:11:48.362" v="4533" actId="2696"/>
        <pc:sldMkLst>
          <pc:docMk/>
          <pc:sldMk cId="2101193697" sldId="491"/>
        </pc:sldMkLst>
      </pc:sldChg>
      <pc:sldChg chg="addSp delSp modSp add del mod ord modNotesTx">
        <pc:chgData name="Bagherabadi, Arash" userId="db010379-4e96-4120-a6ea-c271978f8950" providerId="ADAL" clId="{29FE4DE5-1784-5BD0-9270-E96CA531BE2A}" dt="2025-10-01T15:21:07.784" v="2513" actId="2696"/>
        <pc:sldMkLst>
          <pc:docMk/>
          <pc:sldMk cId="3191846236" sldId="491"/>
        </pc:sldMkLst>
      </pc:sldChg>
      <pc:sldChg chg="addSp delSp modSp new del mod modClrScheme chgLayout">
        <pc:chgData name="Bagherabadi, Arash" userId="db010379-4e96-4120-a6ea-c271978f8950" providerId="ADAL" clId="{29FE4DE5-1784-5BD0-9270-E96CA531BE2A}" dt="2025-10-01T15:21:07.734" v="2495" actId="2696"/>
        <pc:sldMkLst>
          <pc:docMk/>
          <pc:sldMk cId="2063065924" sldId="492"/>
        </pc:sldMkLst>
      </pc:sldChg>
      <pc:sldChg chg="addSp delSp modSp new del mod ord">
        <pc:chgData name="Bagherabadi, Arash" userId="db010379-4e96-4120-a6ea-c271978f8950" providerId="ADAL" clId="{29FE4DE5-1784-5BD0-9270-E96CA531BE2A}" dt="2025-10-22T19:15:43.647" v="4546" actId="2696"/>
        <pc:sldMkLst>
          <pc:docMk/>
          <pc:sldMk cId="3550346153" sldId="492"/>
        </pc:sldMkLst>
      </pc:sldChg>
      <pc:sldChg chg="add del ord">
        <pc:chgData name="Bagherabadi, Arash" userId="db010379-4e96-4120-a6ea-c271978f8950" providerId="ADAL" clId="{29FE4DE5-1784-5BD0-9270-E96CA531BE2A}" dt="2025-10-22T19:49:16.901" v="4638" actId="2696"/>
        <pc:sldMkLst>
          <pc:docMk/>
          <pc:sldMk cId="625330592" sldId="493"/>
        </pc:sldMkLst>
      </pc:sldChg>
      <pc:sldChg chg="addSp delSp modSp new del mod modClrScheme chgLayout modNotesTx">
        <pc:chgData name="Bagherabadi, Arash" userId="db010379-4e96-4120-a6ea-c271978f8950" providerId="ADAL" clId="{29FE4DE5-1784-5BD0-9270-E96CA531BE2A}" dt="2025-10-01T15:21:07.749" v="2503" actId="2696"/>
        <pc:sldMkLst>
          <pc:docMk/>
          <pc:sldMk cId="3950621483" sldId="493"/>
        </pc:sldMkLst>
      </pc:sldChg>
      <pc:sldChg chg="modSp new del mod ord">
        <pc:chgData name="Bagherabadi, Arash" userId="db010379-4e96-4120-a6ea-c271978f8950" providerId="ADAL" clId="{29FE4DE5-1784-5BD0-9270-E96CA531BE2A}" dt="2025-11-24T14:24:01.965" v="5666" actId="2696"/>
        <pc:sldMkLst>
          <pc:docMk/>
          <pc:sldMk cId="1355799200" sldId="494"/>
        </pc:sldMkLst>
      </pc:sldChg>
      <pc:sldChg chg="delSp modSp add del mod modNotesTx">
        <pc:chgData name="Bagherabadi, Arash" userId="db010379-4e96-4120-a6ea-c271978f8950" providerId="ADAL" clId="{29FE4DE5-1784-5BD0-9270-E96CA531BE2A}" dt="2025-10-01T15:21:07.727" v="2488" actId="2696"/>
        <pc:sldMkLst>
          <pc:docMk/>
          <pc:sldMk cId="4062451923" sldId="494"/>
        </pc:sldMkLst>
      </pc:sldChg>
      <pc:sldChg chg="add del">
        <pc:chgData name="Bagherabadi, Arash" userId="db010379-4e96-4120-a6ea-c271978f8950" providerId="ADAL" clId="{29FE4DE5-1784-5BD0-9270-E96CA531BE2A}" dt="2025-10-22T19:48:59.434" v="4628" actId="2696"/>
        <pc:sldMkLst>
          <pc:docMk/>
          <pc:sldMk cId="1302803360" sldId="495"/>
        </pc:sldMkLst>
      </pc:sldChg>
      <pc:sldChg chg="addSp delSp modSp new del mod modNotesTx">
        <pc:chgData name="Bagherabadi, Arash" userId="db010379-4e96-4120-a6ea-c271978f8950" providerId="ADAL" clId="{29FE4DE5-1784-5BD0-9270-E96CA531BE2A}" dt="2025-10-01T15:21:07.747" v="2500" actId="2696"/>
        <pc:sldMkLst>
          <pc:docMk/>
          <pc:sldMk cId="4159603821" sldId="495"/>
        </pc:sldMkLst>
      </pc:sldChg>
      <pc:sldChg chg="addSp delSp modSp add del mod modNotesTx">
        <pc:chgData name="Bagherabadi, Arash" userId="db010379-4e96-4120-a6ea-c271978f8950" providerId="ADAL" clId="{29FE4DE5-1784-5BD0-9270-E96CA531BE2A}" dt="2025-10-01T15:21:07.732" v="2492" actId="2696"/>
        <pc:sldMkLst>
          <pc:docMk/>
          <pc:sldMk cId="123885238" sldId="496"/>
        </pc:sldMkLst>
      </pc:sldChg>
      <pc:sldChg chg="add del">
        <pc:chgData name="Bagherabadi, Arash" userId="db010379-4e96-4120-a6ea-c271978f8950" providerId="ADAL" clId="{29FE4DE5-1784-5BD0-9270-E96CA531BE2A}" dt="2025-10-22T19:49:00.312" v="4629" actId="2696"/>
        <pc:sldMkLst>
          <pc:docMk/>
          <pc:sldMk cId="1597803080" sldId="496"/>
        </pc:sldMkLst>
      </pc:sldChg>
      <pc:sldChg chg="addSp modSp add del mod modNotesTx">
        <pc:chgData name="Bagherabadi, Arash" userId="db010379-4e96-4120-a6ea-c271978f8950" providerId="ADAL" clId="{29FE4DE5-1784-5BD0-9270-E96CA531BE2A}" dt="2025-10-01T15:21:07.746" v="2499" actId="2696"/>
        <pc:sldMkLst>
          <pc:docMk/>
          <pc:sldMk cId="1073951936" sldId="497"/>
        </pc:sldMkLst>
      </pc:sldChg>
      <pc:sldChg chg="addSp delSp modSp add del mod">
        <pc:chgData name="Bagherabadi, Arash" userId="db010379-4e96-4120-a6ea-c271978f8950" providerId="ADAL" clId="{29FE4DE5-1784-5BD0-9270-E96CA531BE2A}" dt="2025-10-22T19:49:02.667" v="4631" actId="2696"/>
        <pc:sldMkLst>
          <pc:docMk/>
          <pc:sldMk cId="1543174939" sldId="497"/>
        </pc:sldMkLst>
      </pc:sldChg>
      <pc:sldChg chg="add del">
        <pc:chgData name="Bagherabadi, Arash" userId="db010379-4e96-4120-a6ea-c271978f8950" providerId="ADAL" clId="{29FE4DE5-1784-5BD0-9270-E96CA531BE2A}" dt="2025-10-08T21:42:20.874" v="3282" actId="2696"/>
        <pc:sldMkLst>
          <pc:docMk/>
          <pc:sldMk cId="4130057553" sldId="497"/>
        </pc:sldMkLst>
      </pc:sldChg>
      <pc:sldChg chg="addSp delSp modSp add del mod modNotesTx">
        <pc:chgData name="Bagherabadi, Arash" userId="db010379-4e96-4120-a6ea-c271978f8950" providerId="ADAL" clId="{29FE4DE5-1784-5BD0-9270-E96CA531BE2A}" dt="2025-10-01T15:21:07.780" v="2511" actId="2696"/>
        <pc:sldMkLst>
          <pc:docMk/>
          <pc:sldMk cId="50674935" sldId="498"/>
        </pc:sldMkLst>
      </pc:sldChg>
      <pc:sldChg chg="add del">
        <pc:chgData name="Bagherabadi, Arash" userId="db010379-4e96-4120-a6ea-c271978f8950" providerId="ADAL" clId="{29FE4DE5-1784-5BD0-9270-E96CA531BE2A}" dt="2025-10-08T21:44:40.038" v="3291" actId="2890"/>
        <pc:sldMkLst>
          <pc:docMk/>
          <pc:sldMk cId="443366720" sldId="498"/>
        </pc:sldMkLst>
      </pc:sldChg>
      <pc:sldChg chg="addSp delSp modSp add del mod ord chgLayout">
        <pc:chgData name="Bagherabadi, Arash" userId="db010379-4e96-4120-a6ea-c271978f8950" providerId="ADAL" clId="{29FE4DE5-1784-5BD0-9270-E96CA531BE2A}" dt="2025-11-25T15:28:24.844" v="5890" actId="2696"/>
        <pc:sldMkLst>
          <pc:docMk/>
          <pc:sldMk cId="3187181882" sldId="498"/>
        </pc:sldMkLst>
        <pc:spChg chg="del mod">
          <ac:chgData name="Bagherabadi, Arash" userId="db010379-4e96-4120-a6ea-c271978f8950" providerId="ADAL" clId="{29FE4DE5-1784-5BD0-9270-E96CA531BE2A}" dt="2025-11-24T15:00:48.434" v="5777" actId="478"/>
          <ac:spMkLst>
            <pc:docMk/>
            <pc:sldMk cId="3187181882" sldId="498"/>
            <ac:spMk id="3" creationId="{11D9BC0A-5B28-CADA-9E54-C3899C2DDA60}"/>
          </ac:spMkLst>
        </pc:spChg>
        <pc:spChg chg="mod">
          <ac:chgData name="Bagherabadi, Arash" userId="db010379-4e96-4120-a6ea-c271978f8950" providerId="ADAL" clId="{29FE4DE5-1784-5BD0-9270-E96CA531BE2A}" dt="2025-11-25T15:20:43.208" v="5795" actId="20577"/>
          <ac:spMkLst>
            <pc:docMk/>
            <pc:sldMk cId="3187181882" sldId="498"/>
            <ac:spMk id="5" creationId="{B9A1DB33-C71E-F2CB-D7AD-B691C115A8D5}"/>
          </ac:spMkLst>
        </pc:spChg>
        <pc:spChg chg="del mod">
          <ac:chgData name="Bagherabadi, Arash" userId="db010379-4e96-4120-a6ea-c271978f8950" providerId="ADAL" clId="{29FE4DE5-1784-5BD0-9270-E96CA531BE2A}" dt="2025-11-24T15:00:27.884" v="5770" actId="478"/>
          <ac:spMkLst>
            <pc:docMk/>
            <pc:sldMk cId="3187181882" sldId="498"/>
            <ac:spMk id="7" creationId="{AE23B74B-2CAD-8436-ED19-E3B38E80D8B8}"/>
          </ac:spMkLst>
        </pc:spChg>
        <pc:spChg chg="add del">
          <ac:chgData name="Bagherabadi, Arash" userId="db010379-4e96-4120-a6ea-c271978f8950" providerId="ADAL" clId="{29FE4DE5-1784-5BD0-9270-E96CA531BE2A}" dt="2025-11-24T15:00:42.585" v="5775" actId="478"/>
          <ac:spMkLst>
            <pc:docMk/>
            <pc:sldMk cId="3187181882" sldId="498"/>
            <ac:spMk id="8" creationId="{CFA7DC03-EC77-0D5E-081D-F21513D890D9}"/>
          </ac:spMkLst>
        </pc:spChg>
        <pc:spChg chg="add del mod">
          <ac:chgData name="Bagherabadi, Arash" userId="db010379-4e96-4120-a6ea-c271978f8950" providerId="ADAL" clId="{29FE4DE5-1784-5BD0-9270-E96CA531BE2A}" dt="2025-11-24T15:01:16.542" v="5788" actId="478"/>
          <ac:spMkLst>
            <pc:docMk/>
            <pc:sldMk cId="3187181882" sldId="498"/>
            <ac:spMk id="10" creationId="{711A6898-06D5-D878-E217-B8E198A312DB}"/>
          </ac:spMkLst>
        </pc:spChg>
        <pc:spChg chg="add del mod">
          <ac:chgData name="Bagherabadi, Arash" userId="db010379-4e96-4120-a6ea-c271978f8950" providerId="ADAL" clId="{29FE4DE5-1784-5BD0-9270-E96CA531BE2A}" dt="2025-11-24T15:00:33.219" v="5771" actId="478"/>
          <ac:spMkLst>
            <pc:docMk/>
            <pc:sldMk cId="3187181882" sldId="498"/>
            <ac:spMk id="12" creationId="{9478AF34-E1ED-B9E4-2BC3-25A2B44EDB7B}"/>
          </ac:spMkLst>
        </pc:spChg>
        <pc:spChg chg="add del mod">
          <ac:chgData name="Bagherabadi, Arash" userId="db010379-4e96-4120-a6ea-c271978f8950" providerId="ADAL" clId="{29FE4DE5-1784-5BD0-9270-E96CA531BE2A}" dt="2025-11-24T15:00:50.053" v="5778" actId="478"/>
          <ac:spMkLst>
            <pc:docMk/>
            <pc:sldMk cId="3187181882" sldId="498"/>
            <ac:spMk id="14" creationId="{FF351107-C5AF-44C8-17FE-6AF44DA7F7A3}"/>
          </ac:spMkLst>
        </pc:spChg>
        <pc:picChg chg="del">
          <ac:chgData name="Bagherabadi, Arash" userId="db010379-4e96-4120-a6ea-c271978f8950" providerId="ADAL" clId="{29FE4DE5-1784-5BD0-9270-E96CA531BE2A}" dt="2025-11-24T14:23:35.329" v="5648" actId="478"/>
          <ac:picMkLst>
            <pc:docMk/>
            <pc:sldMk cId="3187181882" sldId="498"/>
            <ac:picMk id="6" creationId="{E14741BB-56F2-3559-F195-8C9196B1B341}"/>
          </ac:picMkLst>
        </pc:picChg>
        <pc:picChg chg="add del mod">
          <ac:chgData name="Bagherabadi, Arash" userId="db010379-4e96-4120-a6ea-c271978f8950" providerId="ADAL" clId="{29FE4DE5-1784-5BD0-9270-E96CA531BE2A}" dt="2025-11-24T15:01:16.542" v="5788" actId="478"/>
          <ac:picMkLst>
            <pc:docMk/>
            <pc:sldMk cId="3187181882" sldId="498"/>
            <ac:picMk id="2050" creationId="{2CB0FD06-BD43-4E55-EEE3-A8C571ACB46C}"/>
          </ac:picMkLst>
        </pc:picChg>
        <pc:picChg chg="add del mod">
          <ac:chgData name="Bagherabadi, Arash" userId="db010379-4e96-4120-a6ea-c271978f8950" providerId="ADAL" clId="{29FE4DE5-1784-5BD0-9270-E96CA531BE2A}" dt="2025-11-25T15:28:23.144" v="5888" actId="21"/>
          <ac:picMkLst>
            <pc:docMk/>
            <pc:sldMk cId="3187181882" sldId="498"/>
            <ac:picMk id="2052" creationId="{83C29BCD-E754-9B40-3338-6601A061467D}"/>
          </ac:picMkLst>
        </pc:picChg>
      </pc:sldChg>
      <pc:sldChg chg="addSp modSp add del mod chgLayout">
        <pc:chgData name="Bagherabadi, Arash" userId="db010379-4e96-4120-a6ea-c271978f8950" providerId="ADAL" clId="{29FE4DE5-1784-5BD0-9270-E96CA531BE2A}" dt="2025-11-24T14:24:01.984" v="5689" actId="2696"/>
        <pc:sldMkLst>
          <pc:docMk/>
          <pc:sldMk cId="1104037920" sldId="499"/>
        </pc:sldMkLst>
      </pc:sldChg>
      <pc:sldChg chg="addSp delSp modSp add del mod modNotesTx">
        <pc:chgData name="Bagherabadi, Arash" userId="db010379-4e96-4120-a6ea-c271978f8950" providerId="ADAL" clId="{29FE4DE5-1784-5BD0-9270-E96CA531BE2A}" dt="2025-10-01T15:21:07.726" v="2487" actId="2696"/>
        <pc:sldMkLst>
          <pc:docMk/>
          <pc:sldMk cId="3262276965" sldId="499"/>
        </pc:sldMkLst>
      </pc:sldChg>
      <pc:sldChg chg="addSp delSp modSp add mod ord">
        <pc:chgData name="Bagherabadi, Arash" userId="db010379-4e96-4120-a6ea-c271978f8950" providerId="ADAL" clId="{29FE4DE5-1784-5BD0-9270-E96CA531BE2A}" dt="2025-11-25T17:16:04.138" v="7073" actId="1076"/>
        <pc:sldMkLst>
          <pc:docMk/>
          <pc:sldMk cId="3593973081" sldId="499"/>
        </pc:sldMkLst>
        <pc:spChg chg="del">
          <ac:chgData name="Bagherabadi, Arash" userId="db010379-4e96-4120-a6ea-c271978f8950" providerId="ADAL" clId="{29FE4DE5-1784-5BD0-9270-E96CA531BE2A}" dt="2025-11-24T14:26:26.030" v="5743" actId="478"/>
          <ac:spMkLst>
            <pc:docMk/>
            <pc:sldMk cId="3593973081" sldId="499"/>
            <ac:spMk id="3" creationId="{1B5E42F5-A4AF-A445-677C-FB77B0C1CD1C}"/>
          </ac:spMkLst>
        </pc:spChg>
        <pc:spChg chg="add mod">
          <ac:chgData name="Bagherabadi, Arash" userId="db010379-4e96-4120-a6ea-c271978f8950" providerId="ADAL" clId="{29FE4DE5-1784-5BD0-9270-E96CA531BE2A}" dt="2025-11-25T17:16:04.138" v="7073" actId="1076"/>
          <ac:spMkLst>
            <pc:docMk/>
            <pc:sldMk cId="3593973081" sldId="499"/>
            <ac:spMk id="3" creationId="{86858FF9-2A4B-B9FE-E9AA-D855657AC93D}"/>
          </ac:spMkLst>
        </pc:spChg>
        <pc:spChg chg="del">
          <ac:chgData name="Bagherabadi, Arash" userId="db010379-4e96-4120-a6ea-c271978f8950" providerId="ADAL" clId="{29FE4DE5-1784-5BD0-9270-E96CA531BE2A}" dt="2025-11-25T15:28:29.801" v="5891" actId="478"/>
          <ac:spMkLst>
            <pc:docMk/>
            <pc:sldMk cId="3593973081" sldId="499"/>
            <ac:spMk id="5" creationId="{DDA4DA22-B256-4A93-BCEB-623C8BA697BF}"/>
          </ac:spMkLst>
        </pc:spChg>
        <pc:spChg chg="del">
          <ac:chgData name="Bagherabadi, Arash" userId="db010379-4e96-4120-a6ea-c271978f8950" providerId="ADAL" clId="{29FE4DE5-1784-5BD0-9270-E96CA531BE2A}" dt="2025-11-24T14:26:18.433" v="5740" actId="478"/>
          <ac:spMkLst>
            <pc:docMk/>
            <pc:sldMk cId="3593973081" sldId="499"/>
            <ac:spMk id="7" creationId="{7AEE0E59-7C2A-13D9-3E4D-312E3B6E3E9D}"/>
          </ac:spMkLst>
        </pc:spChg>
        <pc:spChg chg="add del mod">
          <ac:chgData name="Bagherabadi, Arash" userId="db010379-4e96-4120-a6ea-c271978f8950" providerId="ADAL" clId="{29FE4DE5-1784-5BD0-9270-E96CA531BE2A}" dt="2025-11-24T14:26:21.209" v="5741" actId="478"/>
          <ac:spMkLst>
            <pc:docMk/>
            <pc:sldMk cId="3593973081" sldId="499"/>
            <ac:spMk id="9" creationId="{E4BDB7D0-5BCA-7FEE-2B04-9622089BD88D}"/>
          </ac:spMkLst>
        </pc:spChg>
        <pc:spChg chg="add del mod">
          <ac:chgData name="Bagherabadi, Arash" userId="db010379-4e96-4120-a6ea-c271978f8950" providerId="ADAL" clId="{29FE4DE5-1784-5BD0-9270-E96CA531BE2A}" dt="2025-11-24T14:26:27.185" v="5744" actId="478"/>
          <ac:spMkLst>
            <pc:docMk/>
            <pc:sldMk cId="3593973081" sldId="499"/>
            <ac:spMk id="11" creationId="{64084C36-F876-2D4C-72D7-F99BEC4C9DFB}"/>
          </ac:spMkLst>
        </pc:spChg>
        <pc:spChg chg="add mod">
          <ac:chgData name="Bagherabadi, Arash" userId="db010379-4e96-4120-a6ea-c271978f8950" providerId="ADAL" clId="{29FE4DE5-1784-5BD0-9270-E96CA531BE2A}" dt="2025-11-25T17:02:52.995" v="6868" actId="1582"/>
          <ac:spMkLst>
            <pc:docMk/>
            <pc:sldMk cId="3593973081" sldId="499"/>
            <ac:spMk id="14" creationId="{5D2343DB-49F3-9868-C496-90950D8BFD74}"/>
          </ac:spMkLst>
        </pc:spChg>
        <pc:spChg chg="add del mod">
          <ac:chgData name="Bagherabadi, Arash" userId="db010379-4e96-4120-a6ea-c271978f8950" providerId="ADAL" clId="{29FE4DE5-1784-5BD0-9270-E96CA531BE2A}" dt="2025-11-25T17:03:25.907" v="6877" actId="478"/>
          <ac:spMkLst>
            <pc:docMk/>
            <pc:sldMk cId="3593973081" sldId="499"/>
            <ac:spMk id="15" creationId="{1BF676B6-D4C7-24F3-6057-AE4E4DC3BB45}"/>
          </ac:spMkLst>
        </pc:spChg>
        <pc:spChg chg="add mod">
          <ac:chgData name="Bagherabadi, Arash" userId="db010379-4e96-4120-a6ea-c271978f8950" providerId="ADAL" clId="{29FE4DE5-1784-5BD0-9270-E96CA531BE2A}" dt="2025-11-25T17:03:17.278" v="6876" actId="14100"/>
          <ac:spMkLst>
            <pc:docMk/>
            <pc:sldMk cId="3593973081" sldId="499"/>
            <ac:spMk id="16" creationId="{2B80BC82-C31E-9564-5350-937067D48B38}"/>
          </ac:spMkLst>
        </pc:spChg>
        <pc:picChg chg="add mod">
          <ac:chgData name="Bagherabadi, Arash" userId="db010379-4e96-4120-a6ea-c271978f8950" providerId="ADAL" clId="{29FE4DE5-1784-5BD0-9270-E96CA531BE2A}" dt="2025-11-25T16:48:11.820" v="6678" actId="1076"/>
          <ac:picMkLst>
            <pc:docMk/>
            <pc:sldMk cId="3593973081" sldId="499"/>
            <ac:picMk id="6" creationId="{C79CFFB4-8594-58ED-8FED-EF777547DC5E}"/>
          </ac:picMkLst>
        </pc:picChg>
        <pc:picChg chg="add del mod">
          <ac:chgData name="Bagherabadi, Arash" userId="db010379-4e96-4120-a6ea-c271978f8950" providerId="ADAL" clId="{29FE4DE5-1784-5BD0-9270-E96CA531BE2A}" dt="2025-11-25T15:31:45.961" v="5923" actId="21"/>
          <ac:picMkLst>
            <pc:docMk/>
            <pc:sldMk cId="3593973081" sldId="499"/>
            <ac:picMk id="12" creationId="{DFE21222-2A83-0F0B-4CEC-5FD0DFC07FBB}"/>
          </ac:picMkLst>
        </pc:picChg>
        <pc:picChg chg="add mod modCrop">
          <ac:chgData name="Bagherabadi, Arash" userId="db010379-4e96-4120-a6ea-c271978f8950" providerId="ADAL" clId="{29FE4DE5-1784-5BD0-9270-E96CA531BE2A}" dt="2025-11-25T16:48:10.661" v="6677" actId="1076"/>
          <ac:picMkLst>
            <pc:docMk/>
            <pc:sldMk cId="3593973081" sldId="499"/>
            <ac:picMk id="13" creationId="{43A69949-00D6-3B09-A1D1-35ADB4A037B5}"/>
          </ac:picMkLst>
        </pc:picChg>
      </pc:sldChg>
      <pc:sldChg chg="modSp add del mod ord">
        <pc:chgData name="Bagherabadi, Arash" userId="db010379-4e96-4120-a6ea-c271978f8950" providerId="ADAL" clId="{29FE4DE5-1784-5BD0-9270-E96CA531BE2A}" dt="2025-11-25T15:28:07.539" v="5882" actId="2696"/>
        <pc:sldMkLst>
          <pc:docMk/>
          <pc:sldMk cId="220572594" sldId="500"/>
        </pc:sldMkLst>
        <pc:spChg chg="mod">
          <ac:chgData name="Bagherabadi, Arash" userId="db010379-4e96-4120-a6ea-c271978f8950" providerId="ADAL" clId="{29FE4DE5-1784-5BD0-9270-E96CA531BE2A}" dt="2025-11-24T15:01:32.407" v="5789" actId="115"/>
          <ac:spMkLst>
            <pc:docMk/>
            <pc:sldMk cId="220572594" sldId="500"/>
            <ac:spMk id="10" creationId="{4EF97E16-B43B-1891-628C-93100B0F4F43}"/>
          </ac:spMkLst>
        </pc:spChg>
      </pc:sldChg>
      <pc:sldChg chg="addSp delSp modSp new del mod">
        <pc:chgData name="Bagherabadi, Arash" userId="db010379-4e96-4120-a6ea-c271978f8950" providerId="ADAL" clId="{29FE4DE5-1784-5BD0-9270-E96CA531BE2A}" dt="2025-10-01T15:21:07.731" v="2491" actId="2696"/>
        <pc:sldMkLst>
          <pc:docMk/>
          <pc:sldMk cId="730667787" sldId="500"/>
        </pc:sldMkLst>
      </pc:sldChg>
      <pc:sldChg chg="modSp add del mod">
        <pc:chgData name="Bagherabadi, Arash" userId="db010379-4e96-4120-a6ea-c271978f8950" providerId="ADAL" clId="{29FE4DE5-1784-5BD0-9270-E96CA531BE2A}" dt="2025-11-24T14:24:01.972" v="5676" actId="2696"/>
        <pc:sldMkLst>
          <pc:docMk/>
          <pc:sldMk cId="3054999834" sldId="500"/>
        </pc:sldMkLst>
      </pc:sldChg>
      <pc:sldChg chg="addSp delSp modSp new mod ord modClrScheme chgLayout">
        <pc:chgData name="Bagherabadi, Arash" userId="db010379-4e96-4120-a6ea-c271978f8950" providerId="ADAL" clId="{29FE4DE5-1784-5BD0-9270-E96CA531BE2A}" dt="2025-11-25T16:01:56.898" v="6423" actId="20578"/>
        <pc:sldMkLst>
          <pc:docMk/>
          <pc:sldMk cId="1153446056" sldId="501"/>
        </pc:sldMkLst>
        <pc:spChg chg="del">
          <ac:chgData name="Bagherabadi, Arash" userId="db010379-4e96-4120-a6ea-c271978f8950" providerId="ADAL" clId="{29FE4DE5-1784-5BD0-9270-E96CA531BE2A}" dt="2025-11-25T15:27:44.354" v="5879" actId="478"/>
          <ac:spMkLst>
            <pc:docMk/>
            <pc:sldMk cId="1153446056" sldId="501"/>
            <ac:spMk id="2" creationId="{4CE01708-87B5-4A93-9E62-0D8B2E36F8B7}"/>
          </ac:spMkLst>
        </pc:spChg>
        <pc:spChg chg="del">
          <ac:chgData name="Bagherabadi, Arash" userId="db010379-4e96-4120-a6ea-c271978f8950" providerId="ADAL" clId="{29FE4DE5-1784-5BD0-9270-E96CA531BE2A}" dt="2025-11-25T15:28:12.456" v="5884" actId="478"/>
          <ac:spMkLst>
            <pc:docMk/>
            <pc:sldMk cId="1153446056" sldId="501"/>
            <ac:spMk id="3" creationId="{B537337C-7D30-BE6A-1D50-D5AF90AE2FD5}"/>
          </ac:spMkLst>
        </pc:spChg>
        <pc:spChg chg="mod ord">
          <ac:chgData name="Bagherabadi, Arash" userId="db010379-4e96-4120-a6ea-c271978f8950" providerId="ADAL" clId="{29FE4DE5-1784-5BD0-9270-E96CA531BE2A}" dt="2025-11-25T15:45:44.219" v="6111" actId="26606"/>
          <ac:spMkLst>
            <pc:docMk/>
            <pc:sldMk cId="1153446056" sldId="501"/>
            <ac:spMk id="4" creationId="{2FAE87F7-3329-D684-865D-22E9ED8952E5}"/>
          </ac:spMkLst>
        </pc:spChg>
        <pc:spChg chg="add del mod">
          <ac:chgData name="Bagherabadi, Arash" userId="db010379-4e96-4120-a6ea-c271978f8950" providerId="ADAL" clId="{29FE4DE5-1784-5BD0-9270-E96CA531BE2A}" dt="2025-11-25T15:32:10.446" v="5927" actId="478"/>
          <ac:spMkLst>
            <pc:docMk/>
            <pc:sldMk cId="1153446056" sldId="501"/>
            <ac:spMk id="6" creationId="{FC93F9B6-3E3E-2841-B9DB-75579D0954DB}"/>
          </ac:spMkLst>
        </pc:spChg>
        <pc:spChg chg="add mod ord">
          <ac:chgData name="Bagherabadi, Arash" userId="db010379-4e96-4120-a6ea-c271978f8950" providerId="ADAL" clId="{29FE4DE5-1784-5BD0-9270-E96CA531BE2A}" dt="2025-11-25T15:46:16.051" v="6135" actId="20577"/>
          <ac:spMkLst>
            <pc:docMk/>
            <pc:sldMk cId="1153446056" sldId="501"/>
            <ac:spMk id="7" creationId="{50F914A2-3A10-F736-6DE8-9F8A013670D5}"/>
          </ac:spMkLst>
        </pc:spChg>
        <pc:spChg chg="add del mod ord">
          <ac:chgData name="Bagherabadi, Arash" userId="db010379-4e96-4120-a6ea-c271978f8950" providerId="ADAL" clId="{29FE4DE5-1784-5BD0-9270-E96CA531BE2A}" dt="2025-11-25T15:32:15.103" v="5929" actId="478"/>
          <ac:spMkLst>
            <pc:docMk/>
            <pc:sldMk cId="1153446056" sldId="501"/>
            <ac:spMk id="8" creationId="{FA38BF41-6818-391D-7C6C-FBC1E0151653}"/>
          </ac:spMkLst>
        </pc:spChg>
        <pc:spChg chg="add mod ord">
          <ac:chgData name="Bagherabadi, Arash" userId="db010379-4e96-4120-a6ea-c271978f8950" providerId="ADAL" clId="{29FE4DE5-1784-5BD0-9270-E96CA531BE2A}" dt="2025-11-25T15:45:59.488" v="6112" actId="14100"/>
          <ac:spMkLst>
            <pc:docMk/>
            <pc:sldMk cId="1153446056" sldId="501"/>
            <ac:spMk id="9" creationId="{DF80DF1A-1594-2EEE-1810-A7AB42976D26}"/>
          </ac:spMkLst>
        </pc:spChg>
        <pc:picChg chg="add del mod">
          <ac:chgData name="Bagherabadi, Arash" userId="db010379-4e96-4120-a6ea-c271978f8950" providerId="ADAL" clId="{29FE4DE5-1784-5BD0-9270-E96CA531BE2A}" dt="2025-11-25T15:32:08.484" v="5926" actId="478"/>
          <ac:picMkLst>
            <pc:docMk/>
            <pc:sldMk cId="1153446056" sldId="501"/>
            <ac:picMk id="5" creationId="{8F65641D-1FD9-AB20-52F0-C56AFBD0A006}"/>
          </ac:picMkLst>
        </pc:picChg>
        <pc:picChg chg="add mod">
          <ac:chgData name="Bagherabadi, Arash" userId="db010379-4e96-4120-a6ea-c271978f8950" providerId="ADAL" clId="{29FE4DE5-1784-5BD0-9270-E96CA531BE2A}" dt="2025-11-25T15:45:44.219" v="6111" actId="26606"/>
          <ac:picMkLst>
            <pc:docMk/>
            <pc:sldMk cId="1153446056" sldId="501"/>
            <ac:picMk id="10" creationId="{A2B0B592-8347-1B41-D0A0-589963021DB2}"/>
          </ac:picMkLst>
        </pc:picChg>
      </pc:sldChg>
      <pc:sldChg chg="addSp delSp modSp add del mod replId modClrScheme chgLayout">
        <pc:chgData name="Bagherabadi, Arash" userId="db010379-4e96-4120-a6ea-c271978f8950" providerId="ADAL" clId="{29FE4DE5-1784-5BD0-9270-E96CA531BE2A}" dt="2025-11-24T14:24:01.967" v="5668" actId="2696"/>
        <pc:sldMkLst>
          <pc:docMk/>
          <pc:sldMk cId="4223960689" sldId="501"/>
        </pc:sldMkLst>
      </pc:sldChg>
      <pc:sldChg chg="addSp delSp modSp add del mod ord">
        <pc:chgData name="Bagherabadi, Arash" userId="db010379-4e96-4120-a6ea-c271978f8950" providerId="ADAL" clId="{29FE4DE5-1784-5BD0-9270-E96CA531BE2A}" dt="2025-11-24T14:24:01.986" v="5692" actId="2696"/>
        <pc:sldMkLst>
          <pc:docMk/>
          <pc:sldMk cId="2505854909" sldId="502"/>
        </pc:sldMkLst>
      </pc:sldChg>
      <pc:sldChg chg="addSp delSp modSp add mod">
        <pc:chgData name="Bagherabadi, Arash" userId="db010379-4e96-4120-a6ea-c271978f8950" providerId="ADAL" clId="{29FE4DE5-1784-5BD0-9270-E96CA531BE2A}" dt="2025-11-25T17:11:04.349" v="6991" actId="1076"/>
        <pc:sldMkLst>
          <pc:docMk/>
          <pc:sldMk cId="3164567889" sldId="502"/>
        </pc:sldMkLst>
        <pc:spChg chg="del">
          <ac:chgData name="Bagherabadi, Arash" userId="db010379-4e96-4120-a6ea-c271978f8950" providerId="ADAL" clId="{29FE4DE5-1784-5BD0-9270-E96CA531BE2A}" dt="2025-11-25T15:28:17.173" v="5886" actId="478"/>
          <ac:spMkLst>
            <pc:docMk/>
            <pc:sldMk cId="3164567889" sldId="502"/>
            <ac:spMk id="3" creationId="{59B9DD72-E5C6-F0DD-EEFD-60B8C6EAA7F6}"/>
          </ac:spMkLst>
        </pc:spChg>
        <pc:spChg chg="del">
          <ac:chgData name="Bagherabadi, Arash" userId="db010379-4e96-4120-a6ea-c271978f8950" providerId="ADAL" clId="{29FE4DE5-1784-5BD0-9270-E96CA531BE2A}" dt="2025-11-25T15:28:18.994" v="5887" actId="478"/>
          <ac:spMkLst>
            <pc:docMk/>
            <pc:sldMk cId="3164567889" sldId="502"/>
            <ac:spMk id="6" creationId="{A71A1F36-2ACC-A0AC-6756-AACE7660FB94}"/>
          </ac:spMkLst>
        </pc:spChg>
        <pc:spChg chg="add mod">
          <ac:chgData name="Bagherabadi, Arash" userId="db010379-4e96-4120-a6ea-c271978f8950" providerId="ADAL" clId="{29FE4DE5-1784-5BD0-9270-E96CA531BE2A}" dt="2025-11-25T17:06:23.097" v="6897" actId="404"/>
          <ac:spMkLst>
            <pc:docMk/>
            <pc:sldMk cId="3164567889" sldId="502"/>
            <ac:spMk id="7" creationId="{59E46F58-6186-782B-2288-A1F785C5F3A1}"/>
          </ac:spMkLst>
        </pc:spChg>
        <pc:spChg chg="add del">
          <ac:chgData name="Bagherabadi, Arash" userId="db010379-4e96-4120-a6ea-c271978f8950" providerId="ADAL" clId="{29FE4DE5-1784-5BD0-9270-E96CA531BE2A}" dt="2025-11-25T17:05:01.611" v="6885" actId="478"/>
          <ac:spMkLst>
            <pc:docMk/>
            <pc:sldMk cId="3164567889" sldId="502"/>
            <ac:spMk id="9" creationId="{82BBCC73-F2E8-0FB6-78C9-B7BA602EB548}"/>
          </ac:spMkLst>
        </pc:spChg>
        <pc:spChg chg="add">
          <ac:chgData name="Bagherabadi, Arash" userId="db010379-4e96-4120-a6ea-c271978f8950" providerId="ADAL" clId="{29FE4DE5-1784-5BD0-9270-E96CA531BE2A}" dt="2025-11-25T17:06:06.856" v="6886"/>
          <ac:spMkLst>
            <pc:docMk/>
            <pc:sldMk cId="3164567889" sldId="502"/>
            <ac:spMk id="11" creationId="{C7FA03A1-A446-FD48-D7B2-4E32A980296A}"/>
          </ac:spMkLst>
        </pc:spChg>
        <pc:spChg chg="add mod">
          <ac:chgData name="Bagherabadi, Arash" userId="db010379-4e96-4120-a6ea-c271978f8950" providerId="ADAL" clId="{29FE4DE5-1784-5BD0-9270-E96CA531BE2A}" dt="2025-11-25T17:11:04.349" v="6991" actId="1076"/>
          <ac:spMkLst>
            <pc:docMk/>
            <pc:sldMk cId="3164567889" sldId="502"/>
            <ac:spMk id="13" creationId="{8A76D7D1-DE04-F696-FF17-71503B2DFC74}"/>
          </ac:spMkLst>
        </pc:spChg>
        <pc:spChg chg="add mod">
          <ac:chgData name="Bagherabadi, Arash" userId="db010379-4e96-4120-a6ea-c271978f8950" providerId="ADAL" clId="{29FE4DE5-1784-5BD0-9270-E96CA531BE2A}" dt="2025-11-25T17:11:04.349" v="6991" actId="1076"/>
          <ac:spMkLst>
            <pc:docMk/>
            <pc:sldMk cId="3164567889" sldId="502"/>
            <ac:spMk id="14" creationId="{536394B5-CB49-84F0-417E-946C295C329B}"/>
          </ac:spMkLst>
        </pc:spChg>
        <pc:spChg chg="add mod">
          <ac:chgData name="Bagherabadi, Arash" userId="db010379-4e96-4120-a6ea-c271978f8950" providerId="ADAL" clId="{29FE4DE5-1784-5BD0-9270-E96CA531BE2A}" dt="2025-11-25T17:08:46.965" v="6959" actId="1076"/>
          <ac:spMkLst>
            <pc:docMk/>
            <pc:sldMk cId="3164567889" sldId="502"/>
            <ac:spMk id="16" creationId="{6566B208-345F-FEDC-422A-501C380DC93D}"/>
          </ac:spMkLst>
        </pc:spChg>
        <pc:spChg chg="add mod">
          <ac:chgData name="Bagherabadi, Arash" userId="db010379-4e96-4120-a6ea-c271978f8950" providerId="ADAL" clId="{29FE4DE5-1784-5BD0-9270-E96CA531BE2A}" dt="2025-11-25T17:10:11.200" v="6978" actId="14100"/>
          <ac:spMkLst>
            <pc:docMk/>
            <pc:sldMk cId="3164567889" sldId="502"/>
            <ac:spMk id="17" creationId="{956D4149-5B36-85A4-FA9F-EA6611F8AB18}"/>
          </ac:spMkLst>
        </pc:spChg>
        <pc:spChg chg="add mod">
          <ac:chgData name="Bagherabadi, Arash" userId="db010379-4e96-4120-a6ea-c271978f8950" providerId="ADAL" clId="{29FE4DE5-1784-5BD0-9270-E96CA531BE2A}" dt="2025-11-25T17:10:53.691" v="6987" actId="14100"/>
          <ac:spMkLst>
            <pc:docMk/>
            <pc:sldMk cId="3164567889" sldId="502"/>
            <ac:spMk id="18" creationId="{17127B5D-E238-C4C3-0021-3867A4F0B019}"/>
          </ac:spMkLst>
        </pc:spChg>
        <pc:spChg chg="add mod">
          <ac:chgData name="Bagherabadi, Arash" userId="db010379-4e96-4120-a6ea-c271978f8950" providerId="ADAL" clId="{29FE4DE5-1784-5BD0-9270-E96CA531BE2A}" dt="2025-11-25T17:10:58.346" v="6989" actId="1076"/>
          <ac:spMkLst>
            <pc:docMk/>
            <pc:sldMk cId="3164567889" sldId="502"/>
            <ac:spMk id="19" creationId="{177B2ED6-AB67-BA60-5A26-AEBED2EBFEA4}"/>
          </ac:spMkLst>
        </pc:spChg>
        <pc:picChg chg="add mod">
          <ac:chgData name="Bagherabadi, Arash" userId="db010379-4e96-4120-a6ea-c271978f8950" providerId="ADAL" clId="{29FE4DE5-1784-5BD0-9270-E96CA531BE2A}" dt="2025-11-25T17:06:51.030" v="6901" actId="1076"/>
          <ac:picMkLst>
            <pc:docMk/>
            <pc:sldMk cId="3164567889" sldId="502"/>
            <ac:picMk id="2" creationId="{4B770FBD-C257-A4D3-B446-25135A71A62B}"/>
          </ac:picMkLst>
        </pc:picChg>
        <pc:picChg chg="del">
          <ac:chgData name="Bagherabadi, Arash" userId="db010379-4e96-4120-a6ea-c271978f8950" providerId="ADAL" clId="{29FE4DE5-1784-5BD0-9270-E96CA531BE2A}" dt="2025-11-25T15:28:14.168" v="5885" actId="478"/>
          <ac:picMkLst>
            <pc:docMk/>
            <pc:sldMk cId="3164567889" sldId="502"/>
            <ac:picMk id="5" creationId="{B72351A4-9C94-060A-77C8-609C9D75EA38}"/>
          </ac:picMkLst>
        </pc:picChg>
        <pc:picChg chg="add mod">
          <ac:chgData name="Bagherabadi, Arash" userId="db010379-4e96-4120-a6ea-c271978f8950" providerId="ADAL" clId="{29FE4DE5-1784-5BD0-9270-E96CA531BE2A}" dt="2025-11-25T17:11:01.220" v="6990" actId="1076"/>
          <ac:picMkLst>
            <pc:docMk/>
            <pc:sldMk cId="3164567889" sldId="502"/>
            <ac:picMk id="10" creationId="{D0796FA4-272B-8C4A-0681-AF59992F1CB6}"/>
          </ac:picMkLst>
        </pc:picChg>
        <pc:picChg chg="add mod">
          <ac:chgData name="Bagherabadi, Arash" userId="db010379-4e96-4120-a6ea-c271978f8950" providerId="ADAL" clId="{29FE4DE5-1784-5BD0-9270-E96CA531BE2A}" dt="2025-11-25T17:11:01.220" v="6990" actId="1076"/>
          <ac:picMkLst>
            <pc:docMk/>
            <pc:sldMk cId="3164567889" sldId="502"/>
            <ac:picMk id="12" creationId="{0B97BA1D-C5B8-A754-173E-69D387D4C1DA}"/>
          </ac:picMkLst>
        </pc:picChg>
        <pc:picChg chg="add mod">
          <ac:chgData name="Bagherabadi, Arash" userId="db010379-4e96-4120-a6ea-c271978f8950" providerId="ADAL" clId="{29FE4DE5-1784-5BD0-9270-E96CA531BE2A}" dt="2025-11-25T17:08:30.144" v="6934" actId="1076"/>
          <ac:picMkLst>
            <pc:docMk/>
            <pc:sldMk cId="3164567889" sldId="502"/>
            <ac:picMk id="15" creationId="{F7116AC4-016E-EACD-725F-60F3EF7A9DDB}"/>
          </ac:picMkLst>
        </pc:picChg>
        <pc:picChg chg="add">
          <ac:chgData name="Bagherabadi, Arash" userId="db010379-4e96-4120-a6ea-c271978f8950" providerId="ADAL" clId="{29FE4DE5-1784-5BD0-9270-E96CA531BE2A}" dt="2025-11-25T17:01:06.407" v="6826"/>
          <ac:picMkLst>
            <pc:docMk/>
            <pc:sldMk cId="3164567889" sldId="502"/>
            <ac:picMk id="4098" creationId="{2315C30D-A1BF-3AB9-6D0B-E187F7A8DA05}"/>
          </ac:picMkLst>
        </pc:picChg>
        <pc:picChg chg="add">
          <ac:chgData name="Bagherabadi, Arash" userId="db010379-4e96-4120-a6ea-c271978f8950" providerId="ADAL" clId="{29FE4DE5-1784-5BD0-9270-E96CA531BE2A}" dt="2025-11-25T17:04:50.959" v="6879"/>
          <ac:picMkLst>
            <pc:docMk/>
            <pc:sldMk cId="3164567889" sldId="502"/>
            <ac:picMk id="4100" creationId="{389D03BC-9633-2A7B-25AA-00F0D6027D49}"/>
          </ac:picMkLst>
        </pc:picChg>
        <pc:picChg chg="add mod">
          <ac:chgData name="Bagherabadi, Arash" userId="db010379-4e96-4120-a6ea-c271978f8950" providerId="ADAL" clId="{29FE4DE5-1784-5BD0-9270-E96CA531BE2A}" dt="2025-11-25T17:09:13.682" v="6966" actId="1076"/>
          <ac:picMkLst>
            <pc:docMk/>
            <pc:sldMk cId="3164567889" sldId="502"/>
            <ac:picMk id="4104" creationId="{374668D8-6C6C-37CB-D03B-4BE94D0409C0}"/>
          </ac:picMkLst>
        </pc:picChg>
        <pc:picChg chg="add del mod">
          <ac:chgData name="Bagherabadi, Arash" userId="db010379-4e96-4120-a6ea-c271978f8950" providerId="ADAL" clId="{29FE4DE5-1784-5BD0-9270-E96CA531BE2A}" dt="2025-11-25T17:09:08.038" v="6964" actId="1076"/>
          <ac:picMkLst>
            <pc:docMk/>
            <pc:sldMk cId="3164567889" sldId="502"/>
            <ac:picMk id="4106" creationId="{19A461A9-EBBC-8B2C-7A94-37262C6BDFC1}"/>
          </ac:picMkLst>
        </pc:picChg>
        <pc:picChg chg="add">
          <ac:chgData name="Bagherabadi, Arash" userId="db010379-4e96-4120-a6ea-c271978f8950" providerId="ADAL" clId="{29FE4DE5-1784-5BD0-9270-E96CA531BE2A}" dt="2025-11-25T17:08:23.118" v="6931"/>
          <ac:picMkLst>
            <pc:docMk/>
            <pc:sldMk cId="3164567889" sldId="502"/>
            <ac:picMk id="4108" creationId="{FBC94991-69D5-038A-CA16-AF719AA20DEE}"/>
          </ac:picMkLst>
        </pc:picChg>
      </pc:sldChg>
      <pc:sldChg chg="addSp delSp modSp add del mod">
        <pc:chgData name="Bagherabadi, Arash" userId="db010379-4e96-4120-a6ea-c271978f8950" providerId="ADAL" clId="{29FE4DE5-1784-5BD0-9270-E96CA531BE2A}" dt="2025-11-24T14:24:01.998" v="5701" actId="2696"/>
        <pc:sldMkLst>
          <pc:docMk/>
          <pc:sldMk cId="1532621952" sldId="503"/>
        </pc:sldMkLst>
      </pc:sldChg>
      <pc:sldChg chg="addSp modSp add mod">
        <pc:chgData name="Bagherabadi, Arash" userId="db010379-4e96-4120-a6ea-c271978f8950" providerId="ADAL" clId="{29FE4DE5-1784-5BD0-9270-E96CA531BE2A}" dt="2025-11-25T17:10:23.608" v="6983" actId="14100"/>
        <pc:sldMkLst>
          <pc:docMk/>
          <pc:sldMk cId="3545240539" sldId="503"/>
        </pc:sldMkLst>
        <pc:spChg chg="add mod">
          <ac:chgData name="Bagherabadi, Arash" userId="db010379-4e96-4120-a6ea-c271978f8950" providerId="ADAL" clId="{29FE4DE5-1784-5BD0-9270-E96CA531BE2A}" dt="2025-11-25T16:52:52.474" v="6725" actId="20577"/>
          <ac:spMkLst>
            <pc:docMk/>
            <pc:sldMk cId="3545240539" sldId="503"/>
            <ac:spMk id="3" creationId="{920BF8FA-6A71-C2EC-96BE-357C0EA911A8}"/>
          </ac:spMkLst>
        </pc:spChg>
        <pc:spChg chg="add mod">
          <ac:chgData name="Bagherabadi, Arash" userId="db010379-4e96-4120-a6ea-c271978f8950" providerId="ADAL" clId="{29FE4DE5-1784-5BD0-9270-E96CA531BE2A}" dt="2025-11-25T16:53:13.653" v="6729" actId="20577"/>
          <ac:spMkLst>
            <pc:docMk/>
            <pc:sldMk cId="3545240539" sldId="503"/>
            <ac:spMk id="8" creationId="{0418783F-1FF1-3E72-102D-3773CCC8A9FF}"/>
          </ac:spMkLst>
        </pc:spChg>
        <pc:spChg chg="add mod">
          <ac:chgData name="Bagherabadi, Arash" userId="db010379-4e96-4120-a6ea-c271978f8950" providerId="ADAL" clId="{29FE4DE5-1784-5BD0-9270-E96CA531BE2A}" dt="2025-11-25T17:01:00.822" v="6825" actId="13926"/>
          <ac:spMkLst>
            <pc:docMk/>
            <pc:sldMk cId="3545240539" sldId="503"/>
            <ac:spMk id="10" creationId="{69EE8918-A806-011F-7B98-768B359D7381}"/>
          </ac:spMkLst>
        </pc:spChg>
        <pc:spChg chg="add mod">
          <ac:chgData name="Bagherabadi, Arash" userId="db010379-4e96-4120-a6ea-c271978f8950" providerId="ADAL" clId="{29FE4DE5-1784-5BD0-9270-E96CA531BE2A}" dt="2025-11-25T16:54:08.105" v="6741" actId="1076"/>
          <ac:spMkLst>
            <pc:docMk/>
            <pc:sldMk cId="3545240539" sldId="503"/>
            <ac:spMk id="12" creationId="{126DD003-E184-F6CB-FE64-7BCF7FB67CD1}"/>
          </ac:spMkLst>
        </pc:spChg>
        <pc:spChg chg="add mod">
          <ac:chgData name="Bagherabadi, Arash" userId="db010379-4e96-4120-a6ea-c271978f8950" providerId="ADAL" clId="{29FE4DE5-1784-5BD0-9270-E96CA531BE2A}" dt="2025-11-25T16:54:56.092" v="6751" actId="207"/>
          <ac:spMkLst>
            <pc:docMk/>
            <pc:sldMk cId="3545240539" sldId="503"/>
            <ac:spMk id="14" creationId="{2AA3A23E-79D2-512C-477F-054899247666}"/>
          </ac:spMkLst>
        </pc:spChg>
        <pc:spChg chg="add mod">
          <ac:chgData name="Bagherabadi, Arash" userId="db010379-4e96-4120-a6ea-c271978f8950" providerId="ADAL" clId="{29FE4DE5-1784-5BD0-9270-E96CA531BE2A}" dt="2025-11-25T17:09:50.566" v="6973" actId="14100"/>
          <ac:spMkLst>
            <pc:docMk/>
            <pc:sldMk cId="3545240539" sldId="503"/>
            <ac:spMk id="15" creationId="{02B6E4FE-7557-E6DB-52FD-12E54E81A359}"/>
          </ac:spMkLst>
        </pc:spChg>
        <pc:spChg chg="add mod">
          <ac:chgData name="Bagherabadi, Arash" userId="db010379-4e96-4120-a6ea-c271978f8950" providerId="ADAL" clId="{29FE4DE5-1784-5BD0-9270-E96CA531BE2A}" dt="2025-11-25T17:10:23.608" v="6983" actId="14100"/>
          <ac:spMkLst>
            <pc:docMk/>
            <pc:sldMk cId="3545240539" sldId="503"/>
            <ac:spMk id="16" creationId="{749EAC83-5DAC-9BE2-D9A8-14C82EDE4515}"/>
          </ac:spMkLst>
        </pc:spChg>
        <pc:picChg chg="mod">
          <ac:chgData name="Bagherabadi, Arash" userId="db010379-4e96-4120-a6ea-c271978f8950" providerId="ADAL" clId="{29FE4DE5-1784-5BD0-9270-E96CA531BE2A}" dt="2025-11-25T17:10:19.320" v="6981" actId="1076"/>
          <ac:picMkLst>
            <pc:docMk/>
            <pc:sldMk cId="3545240539" sldId="503"/>
            <ac:picMk id="5" creationId="{8ED0D62A-6364-453E-6A0A-20E1F6ED5C47}"/>
          </ac:picMkLst>
        </pc:picChg>
      </pc:sldChg>
      <pc:sldChg chg="add del">
        <pc:chgData name="Bagherabadi, Arash" userId="db010379-4e96-4120-a6ea-c271978f8950" providerId="ADAL" clId="{29FE4DE5-1784-5BD0-9270-E96CA531BE2A}" dt="2025-11-25T15:33:58.045" v="5967" actId="2890"/>
        <pc:sldMkLst>
          <pc:docMk/>
          <pc:sldMk cId="61470599" sldId="504"/>
        </pc:sldMkLst>
      </pc:sldChg>
      <pc:sldChg chg="addSp modSp add mod ord">
        <pc:chgData name="Bagherabadi, Arash" userId="db010379-4e96-4120-a6ea-c271978f8950" providerId="ADAL" clId="{29FE4DE5-1784-5BD0-9270-E96CA531BE2A}" dt="2025-11-25T17:14:08.055" v="7043" actId="20577"/>
        <pc:sldMkLst>
          <pc:docMk/>
          <pc:sldMk cId="2016384390" sldId="504"/>
        </pc:sldMkLst>
        <pc:spChg chg="mod">
          <ac:chgData name="Bagherabadi, Arash" userId="db010379-4e96-4120-a6ea-c271978f8950" providerId="ADAL" clId="{29FE4DE5-1784-5BD0-9270-E96CA531BE2A}" dt="2025-11-25T17:14:08.055" v="7043" actId="20577"/>
          <ac:spMkLst>
            <pc:docMk/>
            <pc:sldMk cId="2016384390" sldId="504"/>
            <ac:spMk id="7" creationId="{0CF3F50C-12AF-A9A5-6493-CA02D92F6A4A}"/>
          </ac:spMkLst>
        </pc:spChg>
        <pc:picChg chg="add mod">
          <ac:chgData name="Bagherabadi, Arash" userId="db010379-4e96-4120-a6ea-c271978f8950" providerId="ADAL" clId="{29FE4DE5-1784-5BD0-9270-E96CA531BE2A}" dt="2025-11-25T15:41:37.915" v="6040" actId="1076"/>
          <ac:picMkLst>
            <pc:docMk/>
            <pc:sldMk cId="2016384390" sldId="504"/>
            <ac:picMk id="3" creationId="{46A58C16-2802-3D83-E5D6-ACD652035F8C}"/>
          </ac:picMkLst>
        </pc:picChg>
      </pc:sldChg>
      <pc:sldChg chg="add del">
        <pc:chgData name="Bagherabadi, Arash" userId="db010379-4e96-4120-a6ea-c271978f8950" providerId="ADAL" clId="{29FE4DE5-1784-5BD0-9270-E96CA531BE2A}" dt="2025-10-22T19:15:42.733" v="4545" actId="2696"/>
        <pc:sldMkLst>
          <pc:docMk/>
          <pc:sldMk cId="2765184837" sldId="504"/>
        </pc:sldMkLst>
      </pc:sldChg>
      <pc:sldChg chg="modSp add mod">
        <pc:chgData name="Bagherabadi, Arash" userId="db010379-4e96-4120-a6ea-c271978f8950" providerId="ADAL" clId="{29FE4DE5-1784-5BD0-9270-E96CA531BE2A}" dt="2025-11-25T16:16:20.591" v="6596" actId="27636"/>
        <pc:sldMkLst>
          <pc:docMk/>
          <pc:sldMk cId="147465257" sldId="505"/>
        </pc:sldMkLst>
        <pc:spChg chg="mod">
          <ac:chgData name="Bagherabadi, Arash" userId="db010379-4e96-4120-a6ea-c271978f8950" providerId="ADAL" clId="{29FE4DE5-1784-5BD0-9270-E96CA531BE2A}" dt="2025-11-25T16:16:20.591" v="6596" actId="27636"/>
          <ac:spMkLst>
            <pc:docMk/>
            <pc:sldMk cId="147465257" sldId="505"/>
            <ac:spMk id="7" creationId="{6FC33B75-67FB-79A2-A264-1BBD25E47B29}"/>
          </ac:spMkLst>
        </pc:spChg>
      </pc:sldChg>
      <pc:sldChg chg="addSp delSp modSp add del mod ord">
        <pc:chgData name="Bagherabadi, Arash" userId="db010379-4e96-4120-a6ea-c271978f8950" providerId="ADAL" clId="{29FE4DE5-1784-5BD0-9270-E96CA531BE2A}" dt="2025-11-24T14:24:01.998" v="5702" actId="2696"/>
        <pc:sldMkLst>
          <pc:docMk/>
          <pc:sldMk cId="3555492696" sldId="505"/>
        </pc:sldMkLst>
      </pc:sldChg>
      <pc:sldChg chg="addSp delSp modSp add mod ord modClrScheme chgLayout">
        <pc:chgData name="Bagherabadi, Arash" userId="db010379-4e96-4120-a6ea-c271978f8950" providerId="ADAL" clId="{29FE4DE5-1784-5BD0-9270-E96CA531BE2A}" dt="2025-11-25T16:51:12.971" v="6698" actId="1076"/>
        <pc:sldMkLst>
          <pc:docMk/>
          <pc:sldMk cId="2057952071" sldId="506"/>
        </pc:sldMkLst>
        <pc:spChg chg="add del mod">
          <ac:chgData name="Bagherabadi, Arash" userId="db010379-4e96-4120-a6ea-c271978f8950" providerId="ADAL" clId="{29FE4DE5-1784-5BD0-9270-E96CA531BE2A}" dt="2025-11-25T16:10:21.846" v="6493" actId="21"/>
          <ac:spMkLst>
            <pc:docMk/>
            <pc:sldMk cId="2057952071" sldId="506"/>
            <ac:spMk id="3" creationId="{3069C50B-3272-767C-2F0E-8D1C8B3B9EF0}"/>
          </ac:spMkLst>
        </pc:spChg>
        <pc:spChg chg="mod ord">
          <ac:chgData name="Bagherabadi, Arash" userId="db010379-4e96-4120-a6ea-c271978f8950" providerId="ADAL" clId="{29FE4DE5-1784-5BD0-9270-E96CA531BE2A}" dt="2025-11-25T15:50:39.061" v="6250" actId="26606"/>
          <ac:spMkLst>
            <pc:docMk/>
            <pc:sldMk cId="2057952071" sldId="506"/>
            <ac:spMk id="4" creationId="{FB69429A-56D9-C923-224B-A2BEF2964F42}"/>
          </ac:spMkLst>
        </pc:spChg>
        <pc:spChg chg="mod ord">
          <ac:chgData name="Bagherabadi, Arash" userId="db010379-4e96-4120-a6ea-c271978f8950" providerId="ADAL" clId="{29FE4DE5-1784-5BD0-9270-E96CA531BE2A}" dt="2025-11-25T16:00:48.433" v="6397" actId="20577"/>
          <ac:spMkLst>
            <pc:docMk/>
            <pc:sldMk cId="2057952071" sldId="506"/>
            <ac:spMk id="7" creationId="{48DF93E1-F126-B95B-9A21-7CF1F3AEFEF8}"/>
          </ac:spMkLst>
        </pc:spChg>
        <pc:spChg chg="del">
          <ac:chgData name="Bagherabadi, Arash" userId="db010379-4e96-4120-a6ea-c271978f8950" providerId="ADAL" clId="{29FE4DE5-1784-5BD0-9270-E96CA531BE2A}" dt="2025-11-25T15:47:19.053" v="6174" actId="478"/>
          <ac:spMkLst>
            <pc:docMk/>
            <pc:sldMk cId="2057952071" sldId="506"/>
            <ac:spMk id="9" creationId="{CFCE5FEB-4CB0-82CB-1E28-B399EB48F2CA}"/>
          </ac:spMkLst>
        </pc:spChg>
        <pc:picChg chg="add del mod">
          <ac:chgData name="Bagherabadi, Arash" userId="db010379-4e96-4120-a6ea-c271978f8950" providerId="ADAL" clId="{29FE4DE5-1784-5BD0-9270-E96CA531BE2A}" dt="2025-11-25T15:50:31.746" v="6240" actId="478"/>
          <ac:picMkLst>
            <pc:docMk/>
            <pc:sldMk cId="2057952071" sldId="506"/>
            <ac:picMk id="5" creationId="{FFCEAF0B-558F-AA41-7F62-1BD3038F2849}"/>
          </ac:picMkLst>
        </pc:picChg>
        <pc:picChg chg="add mod">
          <ac:chgData name="Bagherabadi, Arash" userId="db010379-4e96-4120-a6ea-c271978f8950" providerId="ADAL" clId="{29FE4DE5-1784-5BD0-9270-E96CA531BE2A}" dt="2025-11-25T16:51:12.971" v="6698" actId="1076"/>
          <ac:picMkLst>
            <pc:docMk/>
            <pc:sldMk cId="2057952071" sldId="506"/>
            <ac:picMk id="6" creationId="{EB7E5176-1EE9-10D2-1411-B8BC7C24B5EC}"/>
          </ac:picMkLst>
        </pc:picChg>
        <pc:picChg chg="del">
          <ac:chgData name="Bagherabadi, Arash" userId="db010379-4e96-4120-a6ea-c271978f8950" providerId="ADAL" clId="{29FE4DE5-1784-5BD0-9270-E96CA531BE2A}" dt="2025-11-25T15:47:19.053" v="6174" actId="478"/>
          <ac:picMkLst>
            <pc:docMk/>
            <pc:sldMk cId="2057952071" sldId="506"/>
            <ac:picMk id="10" creationId="{384DBBED-373A-7C33-13C3-E945707F438B}"/>
          </ac:picMkLst>
        </pc:picChg>
      </pc:sldChg>
      <pc:sldChg chg="addSp delSp modSp add del mod">
        <pc:chgData name="Bagherabadi, Arash" userId="db010379-4e96-4120-a6ea-c271978f8950" providerId="ADAL" clId="{29FE4DE5-1784-5BD0-9270-E96CA531BE2A}" dt="2025-10-22T19:10:33.382" v="4531" actId="2696"/>
        <pc:sldMkLst>
          <pc:docMk/>
          <pc:sldMk cId="2204372353" sldId="506"/>
        </pc:sldMkLst>
      </pc:sldChg>
      <pc:sldChg chg="addSp delSp modSp add del mod ord modNotesTx">
        <pc:chgData name="Bagherabadi, Arash" userId="db010379-4e96-4120-a6ea-c271978f8950" providerId="ADAL" clId="{29FE4DE5-1784-5BD0-9270-E96CA531BE2A}" dt="2025-11-24T14:24:02.013" v="5728" actId="2696"/>
        <pc:sldMkLst>
          <pc:docMk/>
          <pc:sldMk cId="3139407728" sldId="506"/>
        </pc:sldMkLst>
      </pc:sldChg>
      <pc:sldChg chg="add del">
        <pc:chgData name="Bagherabadi, Arash" userId="db010379-4e96-4120-a6ea-c271978f8950" providerId="ADAL" clId="{29FE4DE5-1784-5BD0-9270-E96CA531BE2A}" dt="2025-10-22T19:10:33.382" v="4531" actId="2696"/>
        <pc:sldMkLst>
          <pc:docMk/>
          <pc:sldMk cId="74016591" sldId="507"/>
        </pc:sldMkLst>
      </pc:sldChg>
      <pc:sldChg chg="add del setBg">
        <pc:chgData name="Bagherabadi, Arash" userId="db010379-4e96-4120-a6ea-c271978f8950" providerId="ADAL" clId="{29FE4DE5-1784-5BD0-9270-E96CA531BE2A}" dt="2025-10-22T22:10:22.891" v="5140"/>
        <pc:sldMkLst>
          <pc:docMk/>
          <pc:sldMk cId="208435421" sldId="507"/>
        </pc:sldMkLst>
      </pc:sldChg>
      <pc:sldChg chg="addSp delSp modSp add mod">
        <pc:chgData name="Bagherabadi, Arash" userId="db010379-4e96-4120-a6ea-c271978f8950" providerId="ADAL" clId="{29FE4DE5-1784-5BD0-9270-E96CA531BE2A}" dt="2025-11-25T16:51:36.578" v="6700" actId="478"/>
        <pc:sldMkLst>
          <pc:docMk/>
          <pc:sldMk cId="3166203010" sldId="507"/>
        </pc:sldMkLst>
        <pc:spChg chg="mod">
          <ac:chgData name="Bagherabadi, Arash" userId="db010379-4e96-4120-a6ea-c271978f8950" providerId="ADAL" clId="{29FE4DE5-1784-5BD0-9270-E96CA531BE2A}" dt="2025-11-25T16:15:42.572" v="6579" actId="113"/>
          <ac:spMkLst>
            <pc:docMk/>
            <pc:sldMk cId="3166203010" sldId="507"/>
            <ac:spMk id="3" creationId="{009D8C06-BE2A-BDAE-9106-C680DEC4AED5}"/>
          </ac:spMkLst>
        </pc:spChg>
        <pc:spChg chg="del">
          <ac:chgData name="Bagherabadi, Arash" userId="db010379-4e96-4120-a6ea-c271978f8950" providerId="ADAL" clId="{29FE4DE5-1784-5BD0-9270-E96CA531BE2A}" dt="2025-11-25T16:15:01.123" v="6564" actId="478"/>
          <ac:spMkLst>
            <pc:docMk/>
            <pc:sldMk cId="3166203010" sldId="507"/>
            <ac:spMk id="7" creationId="{492E4B11-4E65-05C8-1030-9D2A8DE6DBD0}"/>
          </ac:spMkLst>
        </pc:spChg>
        <pc:spChg chg="add del mod">
          <ac:chgData name="Bagherabadi, Arash" userId="db010379-4e96-4120-a6ea-c271978f8950" providerId="ADAL" clId="{29FE4DE5-1784-5BD0-9270-E96CA531BE2A}" dt="2025-11-25T16:15:03.038" v="6565" actId="478"/>
          <ac:spMkLst>
            <pc:docMk/>
            <pc:sldMk cId="3166203010" sldId="507"/>
            <ac:spMk id="10" creationId="{516F2030-249B-B2B5-FB28-5923D59F8B5B}"/>
          </ac:spMkLst>
        </pc:spChg>
        <pc:spChg chg="add del">
          <ac:chgData name="Bagherabadi, Arash" userId="db010379-4e96-4120-a6ea-c271978f8950" providerId="ADAL" clId="{29FE4DE5-1784-5BD0-9270-E96CA531BE2A}" dt="2025-11-25T16:51:36.578" v="6700" actId="478"/>
          <ac:spMkLst>
            <pc:docMk/>
            <pc:sldMk cId="3166203010" sldId="507"/>
            <ac:spMk id="12" creationId="{08746278-FC47-2DB9-8A5B-7EDB3AF01814}"/>
          </ac:spMkLst>
        </pc:spChg>
        <pc:picChg chg="add mod">
          <ac:chgData name="Bagherabadi, Arash" userId="db010379-4e96-4120-a6ea-c271978f8950" providerId="ADAL" clId="{29FE4DE5-1784-5BD0-9270-E96CA531BE2A}" dt="2025-11-25T16:15:27.727" v="6574" actId="1076"/>
          <ac:picMkLst>
            <pc:docMk/>
            <pc:sldMk cId="3166203010" sldId="507"/>
            <ac:picMk id="2" creationId="{2FA2FECE-A4EC-D325-06A6-9F4AD2A8526D}"/>
          </ac:picMkLst>
        </pc:picChg>
        <pc:picChg chg="add del mod">
          <ac:chgData name="Bagherabadi, Arash" userId="db010379-4e96-4120-a6ea-c271978f8950" providerId="ADAL" clId="{29FE4DE5-1784-5BD0-9270-E96CA531BE2A}" dt="2025-11-25T16:14:51.021" v="6562" actId="478"/>
          <ac:picMkLst>
            <pc:docMk/>
            <pc:sldMk cId="3166203010" sldId="507"/>
            <ac:picMk id="5" creationId="{CE8654A9-7E98-FDBD-91B8-A74612C0E261}"/>
          </ac:picMkLst>
        </pc:picChg>
        <pc:picChg chg="del">
          <ac:chgData name="Bagherabadi, Arash" userId="db010379-4e96-4120-a6ea-c271978f8950" providerId="ADAL" clId="{29FE4DE5-1784-5BD0-9270-E96CA531BE2A}" dt="2025-11-25T16:02:47.617" v="6440" actId="478"/>
          <ac:picMkLst>
            <pc:docMk/>
            <pc:sldMk cId="3166203010" sldId="507"/>
            <ac:picMk id="6" creationId="{9FAB9FCC-CC68-1986-B5F8-2AD6673139EE}"/>
          </ac:picMkLst>
        </pc:picChg>
        <pc:picChg chg="add mod">
          <ac:chgData name="Bagherabadi, Arash" userId="db010379-4e96-4120-a6ea-c271978f8950" providerId="ADAL" clId="{29FE4DE5-1784-5BD0-9270-E96CA531BE2A}" dt="2025-11-25T16:14:49.254" v="6561"/>
          <ac:picMkLst>
            <pc:docMk/>
            <pc:sldMk cId="3166203010" sldId="507"/>
            <ac:picMk id="8" creationId="{AD15B94D-8C6F-E9CB-2993-E20E57C1C2BB}"/>
          </ac:picMkLst>
        </pc:picChg>
      </pc:sldChg>
      <pc:sldChg chg="addSp delSp modSp add del mod ord setBg">
        <pc:chgData name="Bagherabadi, Arash" userId="db010379-4e96-4120-a6ea-c271978f8950" providerId="ADAL" clId="{29FE4DE5-1784-5BD0-9270-E96CA531BE2A}" dt="2025-11-24T14:24:01.963" v="5662" actId="2696"/>
        <pc:sldMkLst>
          <pc:docMk/>
          <pc:sldMk cId="3933805658" sldId="507"/>
        </pc:sldMkLst>
      </pc:sldChg>
      <pc:sldChg chg="addSp delSp modSp add mod">
        <pc:chgData name="Bagherabadi, Arash" userId="db010379-4e96-4120-a6ea-c271978f8950" providerId="ADAL" clId="{29FE4DE5-1784-5BD0-9270-E96CA531BE2A}" dt="2025-11-25T16:50:50.988" v="6697" actId="1076"/>
        <pc:sldMkLst>
          <pc:docMk/>
          <pc:sldMk cId="2245815822" sldId="508"/>
        </pc:sldMkLst>
        <pc:spChg chg="del">
          <ac:chgData name="Bagherabadi, Arash" userId="db010379-4e96-4120-a6ea-c271978f8950" providerId="ADAL" clId="{29FE4DE5-1784-5BD0-9270-E96CA531BE2A}" dt="2025-11-25T16:10:26.518" v="6495" actId="478"/>
          <ac:spMkLst>
            <pc:docMk/>
            <pc:sldMk cId="2245815822" sldId="508"/>
            <ac:spMk id="3" creationId="{43C62555-C178-E20F-9027-73C599A4DE71}"/>
          </ac:spMkLst>
        </pc:spChg>
        <pc:spChg chg="add mod">
          <ac:chgData name="Bagherabadi, Arash" userId="db010379-4e96-4120-a6ea-c271978f8950" providerId="ADAL" clId="{29FE4DE5-1784-5BD0-9270-E96CA531BE2A}" dt="2025-11-25T16:50:46.138" v="6696" actId="20577"/>
          <ac:spMkLst>
            <pc:docMk/>
            <pc:sldMk cId="2245815822" sldId="508"/>
            <ac:spMk id="5" creationId="{1FB4B138-BF8C-F010-C39B-B8649CCCB6FE}"/>
          </ac:spMkLst>
        </pc:spChg>
        <pc:spChg chg="mod">
          <ac:chgData name="Bagherabadi, Arash" userId="db010379-4e96-4120-a6ea-c271978f8950" providerId="ADAL" clId="{29FE4DE5-1784-5BD0-9270-E96CA531BE2A}" dt="2025-11-25T16:13:04.478" v="6523" actId="20577"/>
          <ac:spMkLst>
            <pc:docMk/>
            <pc:sldMk cId="2245815822" sldId="508"/>
            <ac:spMk id="7" creationId="{51B04420-B48E-AA54-77EA-168C326760E3}"/>
          </ac:spMkLst>
        </pc:spChg>
        <pc:spChg chg="add mod">
          <ac:chgData name="Bagherabadi, Arash" userId="db010379-4e96-4120-a6ea-c271978f8950" providerId="ADAL" clId="{29FE4DE5-1784-5BD0-9270-E96CA531BE2A}" dt="2025-11-25T16:50:50.988" v="6697" actId="1076"/>
          <ac:spMkLst>
            <pc:docMk/>
            <pc:sldMk cId="2245815822" sldId="508"/>
            <ac:spMk id="11" creationId="{22BBACBF-87FC-42CA-4C35-9356235914C7}"/>
          </ac:spMkLst>
        </pc:spChg>
        <pc:picChg chg="del">
          <ac:chgData name="Bagherabadi, Arash" userId="db010379-4e96-4120-a6ea-c271978f8950" providerId="ADAL" clId="{29FE4DE5-1784-5BD0-9270-E96CA531BE2A}" dt="2025-11-25T16:10:27.746" v="6496" actId="478"/>
          <ac:picMkLst>
            <pc:docMk/>
            <pc:sldMk cId="2245815822" sldId="508"/>
            <ac:picMk id="6" creationId="{4BCB49E1-AECF-18CC-FBC5-2F218FAF5240}"/>
          </ac:picMkLst>
        </pc:picChg>
        <pc:picChg chg="add mod">
          <ac:chgData name="Bagherabadi, Arash" userId="db010379-4e96-4120-a6ea-c271978f8950" providerId="ADAL" clId="{29FE4DE5-1784-5BD0-9270-E96CA531BE2A}" dt="2025-11-25T16:10:38.411" v="6504"/>
          <ac:picMkLst>
            <pc:docMk/>
            <pc:sldMk cId="2245815822" sldId="508"/>
            <ac:picMk id="8" creationId="{3AA91B62-5D42-A252-5515-EFB2222159E7}"/>
          </ac:picMkLst>
        </pc:picChg>
        <pc:picChg chg="add del mod">
          <ac:chgData name="Bagherabadi, Arash" userId="db010379-4e96-4120-a6ea-c271978f8950" providerId="ADAL" clId="{29FE4DE5-1784-5BD0-9270-E96CA531BE2A}" dt="2025-11-25T16:49:22.005" v="6680" actId="478"/>
          <ac:picMkLst>
            <pc:docMk/>
            <pc:sldMk cId="2245815822" sldId="508"/>
            <ac:picMk id="9" creationId="{05694F9C-9615-DD71-F4EA-D2DBDC41F7B5}"/>
          </ac:picMkLst>
        </pc:picChg>
        <pc:picChg chg="add mod">
          <ac:chgData name="Bagherabadi, Arash" userId="db010379-4e96-4120-a6ea-c271978f8950" providerId="ADAL" clId="{29FE4DE5-1784-5BD0-9270-E96CA531BE2A}" dt="2025-11-25T16:49:44.137" v="6684" actId="1076"/>
          <ac:picMkLst>
            <pc:docMk/>
            <pc:sldMk cId="2245815822" sldId="508"/>
            <ac:picMk id="14338" creationId="{16C94A7D-C638-6067-26E5-39672B6F6DD5}"/>
          </ac:picMkLst>
        </pc:picChg>
      </pc:sldChg>
      <pc:sldChg chg="addSp delSp modSp add del mod ord">
        <pc:chgData name="Bagherabadi, Arash" userId="db010379-4e96-4120-a6ea-c271978f8950" providerId="ADAL" clId="{29FE4DE5-1784-5BD0-9270-E96CA531BE2A}" dt="2025-11-24T14:24:01.960" v="5659" actId="2696"/>
        <pc:sldMkLst>
          <pc:docMk/>
          <pc:sldMk cId="3899735357" sldId="508"/>
        </pc:sldMkLst>
      </pc:sldChg>
      <pc:sldChg chg="addSp delSp modSp add del mod chgLayout">
        <pc:chgData name="Bagherabadi, Arash" userId="db010379-4e96-4120-a6ea-c271978f8950" providerId="ADAL" clId="{29FE4DE5-1784-5BD0-9270-E96CA531BE2A}" dt="2025-11-24T14:24:01.979" v="5686" actId="2696"/>
        <pc:sldMkLst>
          <pc:docMk/>
          <pc:sldMk cId="1640249013" sldId="509"/>
        </pc:sldMkLst>
      </pc:sldChg>
      <pc:sldChg chg="add del">
        <pc:chgData name="Bagherabadi, Arash" userId="db010379-4e96-4120-a6ea-c271978f8950" providerId="ADAL" clId="{29FE4DE5-1784-5BD0-9270-E96CA531BE2A}" dt="2025-10-22T19:10:33.382" v="4531" actId="2696"/>
        <pc:sldMkLst>
          <pc:docMk/>
          <pc:sldMk cId="2927953647" sldId="509"/>
        </pc:sldMkLst>
      </pc:sldChg>
      <pc:sldChg chg="addSp delSp modSp new del mod ord">
        <pc:chgData name="Bagherabadi, Arash" userId="db010379-4e96-4120-a6ea-c271978f8950" providerId="ADAL" clId="{29FE4DE5-1784-5BD0-9270-E96CA531BE2A}" dt="2025-11-25T17:15:16.024" v="7066" actId="2696"/>
        <pc:sldMkLst>
          <pc:docMk/>
          <pc:sldMk cId="3473022628" sldId="509"/>
        </pc:sldMkLst>
        <pc:spChg chg="del">
          <ac:chgData name="Bagherabadi, Arash" userId="db010379-4e96-4120-a6ea-c271978f8950" providerId="ADAL" clId="{29FE4DE5-1784-5BD0-9270-E96CA531BE2A}" dt="2025-11-25T16:16:33.616" v="6598" actId="478"/>
          <ac:spMkLst>
            <pc:docMk/>
            <pc:sldMk cId="3473022628" sldId="509"/>
            <ac:spMk id="2" creationId="{753EC23C-9C8A-E15C-322D-43B7B7256BC9}"/>
          </ac:spMkLst>
        </pc:spChg>
        <pc:spChg chg="mod">
          <ac:chgData name="Bagherabadi, Arash" userId="db010379-4e96-4120-a6ea-c271978f8950" providerId="ADAL" clId="{29FE4DE5-1784-5BD0-9270-E96CA531BE2A}" dt="2025-11-25T16:18:23.206" v="6629" actId="20577"/>
          <ac:spMkLst>
            <pc:docMk/>
            <pc:sldMk cId="3473022628" sldId="509"/>
            <ac:spMk id="3" creationId="{146E29C7-EC2F-8B52-FB03-19B6FF469878}"/>
          </ac:spMkLst>
        </pc:spChg>
        <pc:spChg chg="del">
          <ac:chgData name="Bagherabadi, Arash" userId="db010379-4e96-4120-a6ea-c271978f8950" providerId="ADAL" clId="{29FE4DE5-1784-5BD0-9270-E96CA531BE2A}" dt="2025-11-25T16:16:35.173" v="6599" actId="478"/>
          <ac:spMkLst>
            <pc:docMk/>
            <pc:sldMk cId="3473022628" sldId="509"/>
            <ac:spMk id="4" creationId="{649C12C0-DD66-327F-D045-B2041F8772D2}"/>
          </ac:spMkLst>
        </pc:spChg>
        <pc:picChg chg="add mod modCrop">
          <ac:chgData name="Bagherabadi, Arash" userId="db010379-4e96-4120-a6ea-c271978f8950" providerId="ADAL" clId="{29FE4DE5-1784-5BD0-9270-E96CA531BE2A}" dt="2025-11-25T16:18:29.696" v="6631" actId="1076"/>
          <ac:picMkLst>
            <pc:docMk/>
            <pc:sldMk cId="3473022628" sldId="509"/>
            <ac:picMk id="6" creationId="{A7702F0C-5369-2EB6-1F78-3144F829AD03}"/>
          </ac:picMkLst>
        </pc:picChg>
      </pc:sldChg>
      <pc:sldChg chg="addSp delSp modSp add mod">
        <pc:chgData name="Bagherabadi, Arash" userId="db010379-4e96-4120-a6ea-c271978f8950" providerId="ADAL" clId="{29FE4DE5-1784-5BD0-9270-E96CA531BE2A}" dt="2025-11-25T16:57:12.085" v="6792" actId="14100"/>
        <pc:sldMkLst>
          <pc:docMk/>
          <pc:sldMk cId="705012092" sldId="510"/>
        </pc:sldMkLst>
        <pc:spChg chg="add">
          <ac:chgData name="Bagherabadi, Arash" userId="db010379-4e96-4120-a6ea-c271978f8950" providerId="ADAL" clId="{29FE4DE5-1784-5BD0-9270-E96CA531BE2A}" dt="2025-11-25T16:56:07.600" v="6760"/>
          <ac:spMkLst>
            <pc:docMk/>
            <pc:sldMk cId="705012092" sldId="510"/>
            <ac:spMk id="3" creationId="{4873B3AF-C5CC-AE9B-DB8D-8985063DA210}"/>
          </ac:spMkLst>
        </pc:spChg>
        <pc:spChg chg="add mod">
          <ac:chgData name="Bagherabadi, Arash" userId="db010379-4e96-4120-a6ea-c271978f8950" providerId="ADAL" clId="{29FE4DE5-1784-5BD0-9270-E96CA531BE2A}" dt="2025-11-25T16:56:12.415" v="6763"/>
          <ac:spMkLst>
            <pc:docMk/>
            <pc:sldMk cId="705012092" sldId="510"/>
            <ac:spMk id="5" creationId="{01344F1A-CD6E-BAC6-8DF5-D6C98205F29D}"/>
          </ac:spMkLst>
        </pc:spChg>
        <pc:spChg chg="add mod">
          <ac:chgData name="Bagherabadi, Arash" userId="db010379-4e96-4120-a6ea-c271978f8950" providerId="ADAL" clId="{29FE4DE5-1784-5BD0-9270-E96CA531BE2A}" dt="2025-11-25T16:56:19.904" v="6769"/>
          <ac:spMkLst>
            <pc:docMk/>
            <pc:sldMk cId="705012092" sldId="510"/>
            <ac:spMk id="6" creationId="{D90DB46E-6FF5-A554-9C29-42957EB3B630}"/>
          </ac:spMkLst>
        </pc:spChg>
        <pc:spChg chg="add del mod">
          <ac:chgData name="Bagherabadi, Arash" userId="db010379-4e96-4120-a6ea-c271978f8950" providerId="ADAL" clId="{29FE4DE5-1784-5BD0-9270-E96CA531BE2A}" dt="2025-11-25T16:56:46.659" v="6783" actId="20577"/>
          <ac:spMkLst>
            <pc:docMk/>
            <pc:sldMk cId="705012092" sldId="510"/>
            <ac:spMk id="7" creationId="{2D5C2B34-7EA8-0DD7-9992-93A7B0920B79}"/>
          </ac:spMkLst>
        </pc:spChg>
        <pc:spChg chg="add">
          <ac:chgData name="Bagherabadi, Arash" userId="db010379-4e96-4120-a6ea-c271978f8950" providerId="ADAL" clId="{29FE4DE5-1784-5BD0-9270-E96CA531BE2A}" dt="2025-11-25T16:56:21.567" v="6771"/>
          <ac:spMkLst>
            <pc:docMk/>
            <pc:sldMk cId="705012092" sldId="510"/>
            <ac:spMk id="8" creationId="{9897C13D-7699-97CD-9B07-B36AD04AE887}"/>
          </ac:spMkLst>
        </pc:spChg>
        <pc:spChg chg="add">
          <ac:chgData name="Bagherabadi, Arash" userId="db010379-4e96-4120-a6ea-c271978f8950" providerId="ADAL" clId="{29FE4DE5-1784-5BD0-9270-E96CA531BE2A}" dt="2025-11-25T16:56:24.713" v="6773"/>
          <ac:spMkLst>
            <pc:docMk/>
            <pc:sldMk cId="705012092" sldId="510"/>
            <ac:spMk id="9" creationId="{B996E080-59E1-24C9-A35C-0FBC9E4408E4}"/>
          </ac:spMkLst>
        </pc:spChg>
        <pc:spChg chg="add">
          <ac:chgData name="Bagherabadi, Arash" userId="db010379-4e96-4120-a6ea-c271978f8950" providerId="ADAL" clId="{29FE4DE5-1784-5BD0-9270-E96CA531BE2A}" dt="2025-11-25T16:56:30.104" v="6774"/>
          <ac:spMkLst>
            <pc:docMk/>
            <pc:sldMk cId="705012092" sldId="510"/>
            <ac:spMk id="10" creationId="{F4548662-2975-E2A1-7677-723C4D91B821}"/>
          </ac:spMkLst>
        </pc:spChg>
        <pc:spChg chg="add">
          <ac:chgData name="Bagherabadi, Arash" userId="db010379-4e96-4120-a6ea-c271978f8950" providerId="ADAL" clId="{29FE4DE5-1784-5BD0-9270-E96CA531BE2A}" dt="2025-11-25T16:56:34.233" v="6776"/>
          <ac:spMkLst>
            <pc:docMk/>
            <pc:sldMk cId="705012092" sldId="510"/>
            <ac:spMk id="11" creationId="{A066F5EF-2CDE-0D5B-56B6-54D27032D953}"/>
          </ac:spMkLst>
        </pc:spChg>
        <pc:spChg chg="add del mod">
          <ac:chgData name="Bagherabadi, Arash" userId="db010379-4e96-4120-a6ea-c271978f8950" providerId="ADAL" clId="{29FE4DE5-1784-5BD0-9270-E96CA531BE2A}" dt="2025-11-25T16:56:42.367" v="6779" actId="478"/>
          <ac:spMkLst>
            <pc:docMk/>
            <pc:sldMk cId="705012092" sldId="510"/>
            <ac:spMk id="12" creationId="{77BFBE87-C6F4-2787-C11F-B66C66FCD8DD}"/>
          </ac:spMkLst>
        </pc:spChg>
        <pc:spChg chg="add mod">
          <ac:chgData name="Bagherabadi, Arash" userId="db010379-4e96-4120-a6ea-c271978f8950" providerId="ADAL" clId="{29FE4DE5-1784-5BD0-9270-E96CA531BE2A}" dt="2025-11-25T16:57:12.085" v="6792" actId="14100"/>
          <ac:spMkLst>
            <pc:docMk/>
            <pc:sldMk cId="705012092" sldId="510"/>
            <ac:spMk id="14" creationId="{687EC518-AA39-728A-FF12-2F867B703DE9}"/>
          </ac:spMkLst>
        </pc:spChg>
        <pc:picChg chg="del">
          <ac:chgData name="Bagherabadi, Arash" userId="db010379-4e96-4120-a6ea-c271978f8950" providerId="ADAL" clId="{29FE4DE5-1784-5BD0-9270-E96CA531BE2A}" dt="2025-11-25T16:55:33.600" v="6752" actId="478"/>
          <ac:picMkLst>
            <pc:docMk/>
            <pc:sldMk cId="705012092" sldId="510"/>
            <ac:picMk id="2" creationId="{E12D45D7-0CC8-1525-708F-4A7A2F9B0CC4}"/>
          </ac:picMkLst>
        </pc:picChg>
        <pc:picChg chg="add mod">
          <ac:chgData name="Bagherabadi, Arash" userId="db010379-4e96-4120-a6ea-c271978f8950" providerId="ADAL" clId="{29FE4DE5-1784-5BD0-9270-E96CA531BE2A}" dt="2025-11-25T16:56:54.840" v="6786" actId="1076"/>
          <ac:picMkLst>
            <pc:docMk/>
            <pc:sldMk cId="705012092" sldId="510"/>
            <ac:picMk id="15362" creationId="{CC33A612-AA77-E470-B1AF-F0086C5D4D92}"/>
          </ac:picMkLst>
        </pc:picChg>
      </pc:sldChg>
      <pc:sldChg chg="addSp delSp modSp add del mod modNotesTx">
        <pc:chgData name="Bagherabadi, Arash" userId="db010379-4e96-4120-a6ea-c271978f8950" providerId="ADAL" clId="{29FE4DE5-1784-5BD0-9270-E96CA531BE2A}" dt="2025-11-24T14:24:02.015" v="5730" actId="2696"/>
        <pc:sldMkLst>
          <pc:docMk/>
          <pc:sldMk cId="860459995" sldId="510"/>
        </pc:sldMkLst>
      </pc:sldChg>
      <pc:sldChg chg="delSp add del mod">
        <pc:chgData name="Bagherabadi, Arash" userId="db010379-4e96-4120-a6ea-c271978f8950" providerId="ADAL" clId="{29FE4DE5-1784-5BD0-9270-E96CA531BE2A}" dt="2025-10-22T19:10:33.382" v="4531" actId="2696"/>
        <pc:sldMkLst>
          <pc:docMk/>
          <pc:sldMk cId="1040605797" sldId="510"/>
        </pc:sldMkLst>
      </pc:sldChg>
      <pc:sldChg chg="addSp delSp modSp add mod">
        <pc:chgData name="Bagherabadi, Arash" userId="db010379-4e96-4120-a6ea-c271978f8950" providerId="ADAL" clId="{29FE4DE5-1784-5BD0-9270-E96CA531BE2A}" dt="2025-11-25T17:12:21.730" v="7010" actId="1076"/>
        <pc:sldMkLst>
          <pc:docMk/>
          <pc:sldMk cId="3333141032" sldId="511"/>
        </pc:sldMkLst>
        <pc:spChg chg="mod">
          <ac:chgData name="Bagherabadi, Arash" userId="db010379-4e96-4120-a6ea-c271978f8950" providerId="ADAL" clId="{29FE4DE5-1784-5BD0-9270-E96CA531BE2A}" dt="2025-11-25T17:11:58.458" v="7006" actId="14100"/>
          <ac:spMkLst>
            <pc:docMk/>
            <pc:sldMk cId="3333141032" sldId="511"/>
            <ac:spMk id="7" creationId="{7AFA889C-FDA4-4967-CB86-E4E06DF39839}"/>
          </ac:spMkLst>
        </pc:spChg>
        <pc:picChg chg="del">
          <ac:chgData name="Bagherabadi, Arash" userId="db010379-4e96-4120-a6ea-c271978f8950" providerId="ADAL" clId="{29FE4DE5-1784-5BD0-9270-E96CA531BE2A}" dt="2025-11-25T17:11:52.192" v="7001" actId="478"/>
          <ac:picMkLst>
            <pc:docMk/>
            <pc:sldMk cId="3333141032" sldId="511"/>
            <ac:picMk id="2" creationId="{F0B1C668-2845-E37C-7BC6-DF839B212280}"/>
          </ac:picMkLst>
        </pc:picChg>
        <pc:picChg chg="add mod">
          <ac:chgData name="Bagherabadi, Arash" userId="db010379-4e96-4120-a6ea-c271978f8950" providerId="ADAL" clId="{29FE4DE5-1784-5BD0-9270-E96CA531BE2A}" dt="2025-11-25T17:12:21.730" v="7010" actId="1076"/>
          <ac:picMkLst>
            <pc:docMk/>
            <pc:sldMk cId="3333141032" sldId="511"/>
            <ac:picMk id="19458" creationId="{F9913D5B-084C-BC68-FC7B-2C631CCD1057}"/>
          </ac:picMkLst>
        </pc:picChg>
      </pc:sldChg>
      <pc:sldChg chg="addSp delSp modSp add del mod">
        <pc:chgData name="Bagherabadi, Arash" userId="db010379-4e96-4120-a6ea-c271978f8950" providerId="ADAL" clId="{29FE4DE5-1784-5BD0-9270-E96CA531BE2A}" dt="2025-11-24T14:24:01.972" v="5675" actId="2696"/>
        <pc:sldMkLst>
          <pc:docMk/>
          <pc:sldMk cId="3583166483" sldId="511"/>
        </pc:sldMkLst>
      </pc:sldChg>
      <pc:sldChg chg="addSp delSp modSp add mod ord">
        <pc:chgData name="Bagherabadi, Arash" userId="db010379-4e96-4120-a6ea-c271978f8950" providerId="ADAL" clId="{29FE4DE5-1784-5BD0-9270-E96CA531BE2A}" dt="2025-11-25T16:58:27.694" v="6818" actId="14100"/>
        <pc:sldMkLst>
          <pc:docMk/>
          <pc:sldMk cId="989799414" sldId="512"/>
        </pc:sldMkLst>
        <pc:spChg chg="mod">
          <ac:chgData name="Bagherabadi, Arash" userId="db010379-4e96-4120-a6ea-c271978f8950" providerId="ADAL" clId="{29FE4DE5-1784-5BD0-9270-E96CA531BE2A}" dt="2025-11-25T16:58:27.694" v="6818" actId="14100"/>
          <ac:spMkLst>
            <pc:docMk/>
            <pc:sldMk cId="989799414" sldId="512"/>
            <ac:spMk id="7" creationId="{D1DE05A7-357D-E4FC-15C2-42CFA87FD29E}"/>
          </ac:spMkLst>
        </pc:spChg>
        <pc:picChg chg="del">
          <ac:chgData name="Bagherabadi, Arash" userId="db010379-4e96-4120-a6ea-c271978f8950" providerId="ADAL" clId="{29FE4DE5-1784-5BD0-9270-E96CA531BE2A}" dt="2025-11-25T16:46:07.205" v="6641" actId="478"/>
          <ac:picMkLst>
            <pc:docMk/>
            <pc:sldMk cId="989799414" sldId="512"/>
            <ac:picMk id="2" creationId="{209C7B79-72B7-7538-4DEA-569E690448BD}"/>
          </ac:picMkLst>
        </pc:picChg>
        <pc:picChg chg="add mod">
          <ac:chgData name="Bagherabadi, Arash" userId="db010379-4e96-4120-a6ea-c271978f8950" providerId="ADAL" clId="{29FE4DE5-1784-5BD0-9270-E96CA531BE2A}" dt="2025-11-25T16:57:49.244" v="6803" actId="1076"/>
          <ac:picMkLst>
            <pc:docMk/>
            <pc:sldMk cId="989799414" sldId="512"/>
            <ac:picMk id="10242" creationId="{C15CEFFC-B10B-9E0B-EE0E-9F8A3D6B1835}"/>
          </ac:picMkLst>
        </pc:picChg>
      </pc:sldChg>
      <pc:sldChg chg="addSp delSp modSp add del mod ord">
        <pc:chgData name="Bagherabadi, Arash" userId="db010379-4e96-4120-a6ea-c271978f8950" providerId="ADAL" clId="{29FE4DE5-1784-5BD0-9270-E96CA531BE2A}" dt="2025-11-24T14:24:01.991" v="5694" actId="2696"/>
        <pc:sldMkLst>
          <pc:docMk/>
          <pc:sldMk cId="3656058297" sldId="512"/>
        </pc:sldMkLst>
      </pc:sldChg>
      <pc:sldChg chg="addSp delSp modSp add mod ord">
        <pc:chgData name="Bagherabadi, Arash" userId="db010379-4e96-4120-a6ea-c271978f8950" providerId="ADAL" clId="{29FE4DE5-1784-5BD0-9270-E96CA531BE2A}" dt="2025-11-25T17:02:16.554" v="6860" actId="27636"/>
        <pc:sldMkLst>
          <pc:docMk/>
          <pc:sldMk cId="829511306" sldId="513"/>
        </pc:sldMkLst>
        <pc:spChg chg="mod">
          <ac:chgData name="Bagherabadi, Arash" userId="db010379-4e96-4120-a6ea-c271978f8950" providerId="ADAL" clId="{29FE4DE5-1784-5BD0-9270-E96CA531BE2A}" dt="2025-11-25T17:02:16.554" v="6860" actId="27636"/>
          <ac:spMkLst>
            <pc:docMk/>
            <pc:sldMk cId="829511306" sldId="513"/>
            <ac:spMk id="7" creationId="{244721E7-40F0-CA86-FE48-6D558FD330AB}"/>
          </ac:spMkLst>
        </pc:spChg>
        <pc:picChg chg="add del mod">
          <ac:chgData name="Bagherabadi, Arash" userId="db010379-4e96-4120-a6ea-c271978f8950" providerId="ADAL" clId="{29FE4DE5-1784-5BD0-9270-E96CA531BE2A}" dt="2025-11-25T16:47:42.468" v="6668" actId="21"/>
          <ac:picMkLst>
            <pc:docMk/>
            <pc:sldMk cId="829511306" sldId="513"/>
            <ac:picMk id="3" creationId="{DE7274C6-3C94-025B-5E37-4309737369F6}"/>
          </ac:picMkLst>
        </pc:picChg>
        <pc:picChg chg="del">
          <ac:chgData name="Bagherabadi, Arash" userId="db010379-4e96-4120-a6ea-c271978f8950" providerId="ADAL" clId="{29FE4DE5-1784-5BD0-9270-E96CA531BE2A}" dt="2025-11-25T16:47:02.349" v="6647" actId="478"/>
          <ac:picMkLst>
            <pc:docMk/>
            <pc:sldMk cId="829511306" sldId="513"/>
            <ac:picMk id="10242" creationId="{7FB06850-52AE-56E2-F286-6B2BE2CD6A48}"/>
          </ac:picMkLst>
        </pc:picChg>
        <pc:picChg chg="add mod">
          <ac:chgData name="Bagherabadi, Arash" userId="db010379-4e96-4120-a6ea-c271978f8950" providerId="ADAL" clId="{29FE4DE5-1784-5BD0-9270-E96CA531BE2A}" dt="2025-11-25T16:47:06.666" v="6650" actId="1076"/>
          <ac:picMkLst>
            <pc:docMk/>
            <pc:sldMk cId="829511306" sldId="513"/>
            <ac:picMk id="12290" creationId="{A06BF132-1C7C-8650-B865-E0D6C591BE0B}"/>
          </ac:picMkLst>
        </pc:picChg>
      </pc:sldChg>
      <pc:sldChg chg="addSp delSp modSp add del mod">
        <pc:chgData name="Bagherabadi, Arash" userId="db010379-4e96-4120-a6ea-c271978f8950" providerId="ADAL" clId="{29FE4DE5-1784-5BD0-9270-E96CA531BE2A}" dt="2025-11-24T14:24:01.971" v="5674" actId="2696"/>
        <pc:sldMkLst>
          <pc:docMk/>
          <pc:sldMk cId="1356497013" sldId="513"/>
        </pc:sldMkLst>
      </pc:sldChg>
      <pc:sldChg chg="modSp add del mod ord">
        <pc:chgData name="Bagherabadi, Arash" userId="db010379-4e96-4120-a6ea-c271978f8950" providerId="ADAL" clId="{29FE4DE5-1784-5BD0-9270-E96CA531BE2A}" dt="2025-10-22T18:48:04.378" v="4188" actId="2696"/>
        <pc:sldMkLst>
          <pc:docMk/>
          <pc:sldMk cId="3828228246" sldId="513"/>
        </pc:sldMkLst>
      </pc:sldChg>
      <pc:sldChg chg="addSp delSp modSp add mod">
        <pc:chgData name="Bagherabadi, Arash" userId="db010379-4e96-4120-a6ea-c271978f8950" providerId="ADAL" clId="{29FE4DE5-1784-5BD0-9270-E96CA531BE2A}" dt="2025-11-25T17:02:20.978" v="6861" actId="404"/>
        <pc:sldMkLst>
          <pc:docMk/>
          <pc:sldMk cId="116899934" sldId="514"/>
        </pc:sldMkLst>
        <pc:spChg chg="mod">
          <ac:chgData name="Bagherabadi, Arash" userId="db010379-4e96-4120-a6ea-c271978f8950" providerId="ADAL" clId="{29FE4DE5-1784-5BD0-9270-E96CA531BE2A}" dt="2025-11-25T17:02:20.978" v="6861" actId="404"/>
          <ac:spMkLst>
            <pc:docMk/>
            <pc:sldMk cId="116899934" sldId="514"/>
            <ac:spMk id="7" creationId="{0D2A0357-1D05-3856-715F-7E84EEA4721F}"/>
          </ac:spMkLst>
        </pc:spChg>
        <pc:picChg chg="del">
          <ac:chgData name="Bagherabadi, Arash" userId="db010379-4e96-4120-a6ea-c271978f8950" providerId="ADAL" clId="{29FE4DE5-1784-5BD0-9270-E96CA531BE2A}" dt="2025-11-25T17:01:11.358" v="6828" actId="478"/>
          <ac:picMkLst>
            <pc:docMk/>
            <pc:sldMk cId="116899934" sldId="514"/>
            <ac:picMk id="12290" creationId="{1E7785A0-E1C2-33C7-7388-6C1FA8A5CFCF}"/>
          </ac:picMkLst>
        </pc:picChg>
        <pc:picChg chg="add mod">
          <ac:chgData name="Bagherabadi, Arash" userId="db010379-4e96-4120-a6ea-c271978f8950" providerId="ADAL" clId="{29FE4DE5-1784-5BD0-9270-E96CA531BE2A}" dt="2025-11-25T17:01:15.104" v="6831" actId="1076"/>
          <ac:picMkLst>
            <pc:docMk/>
            <pc:sldMk cId="116899934" sldId="514"/>
            <ac:picMk id="17410" creationId="{AAAFF4D7-7429-5777-D96A-7FF311357909}"/>
          </ac:picMkLst>
        </pc:picChg>
      </pc:sldChg>
      <pc:sldChg chg="addSp delSp modSp add del mod ord">
        <pc:chgData name="Bagherabadi, Arash" userId="db010379-4e96-4120-a6ea-c271978f8950" providerId="ADAL" clId="{29FE4DE5-1784-5BD0-9270-E96CA531BE2A}" dt="2025-11-24T14:24:01.976" v="5681" actId="2696"/>
        <pc:sldMkLst>
          <pc:docMk/>
          <pc:sldMk cId="2662702904" sldId="514"/>
        </pc:sldMkLst>
      </pc:sldChg>
      <pc:sldChg chg="addSp delSp modSp new del mod modClrScheme chgLayout">
        <pc:chgData name="Bagherabadi, Arash" userId="db010379-4e96-4120-a6ea-c271978f8950" providerId="ADAL" clId="{29FE4DE5-1784-5BD0-9270-E96CA531BE2A}" dt="2025-11-25T16:53:01.371" v="6728" actId="2696"/>
        <pc:sldMkLst>
          <pc:docMk/>
          <pc:sldMk cId="2911090918" sldId="514"/>
        </pc:sldMkLst>
        <pc:spChg chg="del mod ord">
          <ac:chgData name="Bagherabadi, Arash" userId="db010379-4e96-4120-a6ea-c271978f8950" providerId="ADAL" clId="{29FE4DE5-1784-5BD0-9270-E96CA531BE2A}" dt="2025-11-25T16:52:07.967" v="6702" actId="700"/>
          <ac:spMkLst>
            <pc:docMk/>
            <pc:sldMk cId="2911090918" sldId="514"/>
            <ac:spMk id="2" creationId="{5DD1401F-0DFF-CB63-F678-BAE3A593670C}"/>
          </ac:spMkLst>
        </pc:spChg>
        <pc:spChg chg="del mod ord">
          <ac:chgData name="Bagherabadi, Arash" userId="db010379-4e96-4120-a6ea-c271978f8950" providerId="ADAL" clId="{29FE4DE5-1784-5BD0-9270-E96CA531BE2A}" dt="2025-11-25T16:52:07.967" v="6702" actId="700"/>
          <ac:spMkLst>
            <pc:docMk/>
            <pc:sldMk cId="2911090918" sldId="514"/>
            <ac:spMk id="3" creationId="{995E37A1-4468-9C85-27C8-B44E22661127}"/>
          </ac:spMkLst>
        </pc:spChg>
        <pc:spChg chg="del">
          <ac:chgData name="Bagherabadi, Arash" userId="db010379-4e96-4120-a6ea-c271978f8950" providerId="ADAL" clId="{29FE4DE5-1784-5BD0-9270-E96CA531BE2A}" dt="2025-11-25T16:52:07.967" v="6702" actId="700"/>
          <ac:spMkLst>
            <pc:docMk/>
            <pc:sldMk cId="2911090918" sldId="514"/>
            <ac:spMk id="4" creationId="{650A28F8-D9AD-A6F0-A43C-82FC61B27A3E}"/>
          </ac:spMkLst>
        </pc:spChg>
        <pc:spChg chg="mod ord">
          <ac:chgData name="Bagherabadi, Arash" userId="db010379-4e96-4120-a6ea-c271978f8950" providerId="ADAL" clId="{29FE4DE5-1784-5BD0-9270-E96CA531BE2A}" dt="2025-11-25T16:52:07.967" v="6702" actId="700"/>
          <ac:spMkLst>
            <pc:docMk/>
            <pc:sldMk cId="2911090918" sldId="514"/>
            <ac:spMk id="5" creationId="{429FB5D3-C5EA-29D7-53A4-9FC932635766}"/>
          </ac:spMkLst>
        </pc:spChg>
        <pc:spChg chg="add mod ord">
          <ac:chgData name="Bagherabadi, Arash" userId="db010379-4e96-4120-a6ea-c271978f8950" providerId="ADAL" clId="{29FE4DE5-1784-5BD0-9270-E96CA531BE2A}" dt="2025-11-25T16:52:07.967" v="6702" actId="700"/>
          <ac:spMkLst>
            <pc:docMk/>
            <pc:sldMk cId="2911090918" sldId="514"/>
            <ac:spMk id="6" creationId="{E4888DF8-A796-9272-8B66-9AAE544FA5D9}"/>
          </ac:spMkLst>
        </pc:spChg>
        <pc:spChg chg="add mod ord">
          <ac:chgData name="Bagherabadi, Arash" userId="db010379-4e96-4120-a6ea-c271978f8950" providerId="ADAL" clId="{29FE4DE5-1784-5BD0-9270-E96CA531BE2A}" dt="2025-11-25T16:52:26.782" v="6704" actId="21"/>
          <ac:spMkLst>
            <pc:docMk/>
            <pc:sldMk cId="2911090918" sldId="514"/>
            <ac:spMk id="7" creationId="{8879F8E1-82EE-00F4-2C8D-9116D654DA06}"/>
          </ac:spMkLst>
        </pc:spChg>
      </pc:sldChg>
      <pc:sldChg chg="add del">
        <pc:chgData name="Bagherabadi, Arash" userId="db010379-4e96-4120-a6ea-c271978f8950" providerId="ADAL" clId="{29FE4DE5-1784-5BD0-9270-E96CA531BE2A}" dt="2025-11-25T16:48:18.263" v="6679" actId="2696"/>
        <pc:sldMkLst>
          <pc:docMk/>
          <pc:sldMk cId="3809015431" sldId="514"/>
        </pc:sldMkLst>
      </pc:sldChg>
      <pc:sldChg chg="add del ord">
        <pc:chgData name="Bagherabadi, Arash" userId="db010379-4e96-4120-a6ea-c271978f8950" providerId="ADAL" clId="{29FE4DE5-1784-5BD0-9270-E96CA531BE2A}" dt="2025-10-22T18:59:59.806" v="4421" actId="2696"/>
        <pc:sldMkLst>
          <pc:docMk/>
          <pc:sldMk cId="1286478542" sldId="515"/>
        </pc:sldMkLst>
      </pc:sldChg>
      <pc:sldChg chg="addSp delSp modSp add mod">
        <pc:chgData name="Bagherabadi, Arash" userId="db010379-4e96-4120-a6ea-c271978f8950" providerId="ADAL" clId="{29FE4DE5-1784-5BD0-9270-E96CA531BE2A}" dt="2025-11-25T17:13:25.263" v="7019" actId="1076"/>
        <pc:sldMkLst>
          <pc:docMk/>
          <pc:sldMk cId="4125928578" sldId="515"/>
        </pc:sldMkLst>
        <pc:spChg chg="mod">
          <ac:chgData name="Bagherabadi, Arash" userId="db010379-4e96-4120-a6ea-c271978f8950" providerId="ADAL" clId="{29FE4DE5-1784-5BD0-9270-E96CA531BE2A}" dt="2025-11-25T17:13:13.088" v="7014" actId="20577"/>
          <ac:spMkLst>
            <pc:docMk/>
            <pc:sldMk cId="4125928578" sldId="515"/>
            <ac:spMk id="7" creationId="{FACFB339-F69A-5C04-1B77-6DF80CC22928}"/>
          </ac:spMkLst>
        </pc:spChg>
        <pc:picChg chg="del">
          <ac:chgData name="Bagherabadi, Arash" userId="db010379-4e96-4120-a6ea-c271978f8950" providerId="ADAL" clId="{29FE4DE5-1784-5BD0-9270-E96CA531BE2A}" dt="2025-11-25T17:13:14.522" v="7015" actId="478"/>
          <ac:picMkLst>
            <pc:docMk/>
            <pc:sldMk cId="4125928578" sldId="515"/>
            <ac:picMk id="19458" creationId="{F4450CBE-FDA6-1C9F-E73D-1B3C2DBF80AB}"/>
          </ac:picMkLst>
        </pc:picChg>
        <pc:picChg chg="add mod">
          <ac:chgData name="Bagherabadi, Arash" userId="db010379-4e96-4120-a6ea-c271978f8950" providerId="ADAL" clId="{29FE4DE5-1784-5BD0-9270-E96CA531BE2A}" dt="2025-11-25T17:13:25.263" v="7019" actId="1076"/>
          <ac:picMkLst>
            <pc:docMk/>
            <pc:sldMk cId="4125928578" sldId="515"/>
            <ac:picMk id="21506" creationId="{613F3ED4-28A7-0788-84B5-5724F2977185}"/>
          </ac:picMkLst>
        </pc:picChg>
      </pc:sldChg>
      <pc:sldChg chg="addSp delSp modSp add del mod ord">
        <pc:chgData name="Bagherabadi, Arash" userId="db010379-4e96-4120-a6ea-c271978f8950" providerId="ADAL" clId="{29FE4DE5-1784-5BD0-9270-E96CA531BE2A}" dt="2025-11-24T14:24:02.012" v="5726" actId="2696"/>
        <pc:sldMkLst>
          <pc:docMk/>
          <pc:sldMk cId="387610102" sldId="516"/>
        </pc:sldMkLst>
      </pc:sldChg>
      <pc:sldChg chg="addSp delSp modSp add mod">
        <pc:chgData name="Bagherabadi, Arash" userId="db010379-4e96-4120-a6ea-c271978f8950" providerId="ADAL" clId="{29FE4DE5-1784-5BD0-9270-E96CA531BE2A}" dt="2025-11-25T17:13:57.961" v="7032" actId="1076"/>
        <pc:sldMkLst>
          <pc:docMk/>
          <pc:sldMk cId="2004412932" sldId="516"/>
        </pc:sldMkLst>
        <pc:spChg chg="mod">
          <ac:chgData name="Bagherabadi, Arash" userId="db010379-4e96-4120-a6ea-c271978f8950" providerId="ADAL" clId="{29FE4DE5-1784-5BD0-9270-E96CA531BE2A}" dt="2025-11-25T17:13:46.796" v="7029" actId="14100"/>
          <ac:spMkLst>
            <pc:docMk/>
            <pc:sldMk cId="2004412932" sldId="516"/>
            <ac:spMk id="7" creationId="{B4689D8F-E94A-95F0-4A6F-A2B3A1A2CD9D}"/>
          </ac:spMkLst>
        </pc:spChg>
        <pc:picChg chg="del">
          <ac:chgData name="Bagherabadi, Arash" userId="db010379-4e96-4120-a6ea-c271978f8950" providerId="ADAL" clId="{29FE4DE5-1784-5BD0-9270-E96CA531BE2A}" dt="2025-11-25T17:13:43.143" v="7028" actId="478"/>
          <ac:picMkLst>
            <pc:docMk/>
            <pc:sldMk cId="2004412932" sldId="516"/>
            <ac:picMk id="21506" creationId="{64AD6D56-474A-7B5F-90D4-08A1561DE672}"/>
          </ac:picMkLst>
        </pc:picChg>
        <pc:picChg chg="add mod">
          <ac:chgData name="Bagherabadi, Arash" userId="db010379-4e96-4120-a6ea-c271978f8950" providerId="ADAL" clId="{29FE4DE5-1784-5BD0-9270-E96CA531BE2A}" dt="2025-11-25T17:13:57.961" v="7032" actId="1076"/>
          <ac:picMkLst>
            <pc:docMk/>
            <pc:sldMk cId="2004412932" sldId="516"/>
            <ac:picMk id="23554" creationId="{DA8E2AB9-ECF0-8B01-5F17-44A73F3DDE37}"/>
          </ac:picMkLst>
        </pc:picChg>
      </pc:sldChg>
      <pc:sldChg chg="addSp delSp modSp add mod">
        <pc:chgData name="Bagherabadi, Arash" userId="db010379-4e96-4120-a6ea-c271978f8950" providerId="ADAL" clId="{29FE4DE5-1784-5BD0-9270-E96CA531BE2A}" dt="2025-11-25T17:15:12.035" v="7065" actId="1076"/>
        <pc:sldMkLst>
          <pc:docMk/>
          <pc:sldMk cId="801734878" sldId="517"/>
        </pc:sldMkLst>
        <pc:spChg chg="add mod">
          <ac:chgData name="Bagherabadi, Arash" userId="db010379-4e96-4120-a6ea-c271978f8950" providerId="ADAL" clId="{29FE4DE5-1784-5BD0-9270-E96CA531BE2A}" dt="2025-11-25T17:15:12.035" v="7065" actId="1076"/>
          <ac:spMkLst>
            <pc:docMk/>
            <pc:sldMk cId="801734878" sldId="517"/>
            <ac:spMk id="5" creationId="{3337C014-1164-4CA3-349A-6F30931D468E}"/>
          </ac:spMkLst>
        </pc:spChg>
        <pc:spChg chg="mod">
          <ac:chgData name="Bagherabadi, Arash" userId="db010379-4e96-4120-a6ea-c271978f8950" providerId="ADAL" clId="{29FE4DE5-1784-5BD0-9270-E96CA531BE2A}" dt="2025-11-25T17:14:41.107" v="7052" actId="20577"/>
          <ac:spMkLst>
            <pc:docMk/>
            <pc:sldMk cId="801734878" sldId="517"/>
            <ac:spMk id="7" creationId="{021797D1-74BF-1273-DD55-019E27A375CE}"/>
          </ac:spMkLst>
        </pc:spChg>
        <pc:picChg chg="add mod">
          <ac:chgData name="Bagherabadi, Arash" userId="db010379-4e96-4120-a6ea-c271978f8950" providerId="ADAL" clId="{29FE4DE5-1784-5BD0-9270-E96CA531BE2A}" dt="2025-11-25T17:15:02.983" v="7062" actId="14100"/>
          <ac:picMkLst>
            <pc:docMk/>
            <pc:sldMk cId="801734878" sldId="517"/>
            <ac:picMk id="2" creationId="{4FB2C53F-318D-84F9-B95F-B9AB74DA2180}"/>
          </ac:picMkLst>
        </pc:picChg>
        <pc:picChg chg="del">
          <ac:chgData name="Bagherabadi, Arash" userId="db010379-4e96-4120-a6ea-c271978f8950" providerId="ADAL" clId="{29FE4DE5-1784-5BD0-9270-E96CA531BE2A}" dt="2025-11-25T17:14:42.262" v="7053" actId="478"/>
          <ac:picMkLst>
            <pc:docMk/>
            <pc:sldMk cId="801734878" sldId="517"/>
            <ac:picMk id="21506" creationId="{F91E1AAD-A4B1-192D-63D1-369E6A122BA3}"/>
          </ac:picMkLst>
        </pc:picChg>
        <pc:picChg chg="add mod">
          <ac:chgData name="Bagherabadi, Arash" userId="db010379-4e96-4120-a6ea-c271978f8950" providerId="ADAL" clId="{29FE4DE5-1784-5BD0-9270-E96CA531BE2A}" dt="2025-11-25T17:14:55.069" v="7059" actId="1076"/>
          <ac:picMkLst>
            <pc:docMk/>
            <pc:sldMk cId="801734878" sldId="517"/>
            <ac:picMk id="25602" creationId="{C547268E-427B-0830-B0C3-F8C3B4C86142}"/>
          </ac:picMkLst>
        </pc:picChg>
        <pc:picChg chg="add mod">
          <ac:chgData name="Bagherabadi, Arash" userId="db010379-4e96-4120-a6ea-c271978f8950" providerId="ADAL" clId="{29FE4DE5-1784-5BD0-9270-E96CA531BE2A}" dt="2025-11-25T17:14:49.779" v="7056"/>
          <ac:picMkLst>
            <pc:docMk/>
            <pc:sldMk cId="801734878" sldId="517"/>
            <ac:picMk id="25604" creationId="{8B1D4ABF-0456-1D05-73BE-FEA6500C5F81}"/>
          </ac:picMkLst>
        </pc:picChg>
      </pc:sldChg>
      <pc:sldChg chg="addSp delSp modSp add del mod">
        <pc:chgData name="Bagherabadi, Arash" userId="db010379-4e96-4120-a6ea-c271978f8950" providerId="ADAL" clId="{29FE4DE5-1784-5BD0-9270-E96CA531BE2A}" dt="2025-10-22T18:59:48.060" v="4419" actId="2696"/>
        <pc:sldMkLst>
          <pc:docMk/>
          <pc:sldMk cId="3399017785" sldId="517"/>
        </pc:sldMkLst>
      </pc:sldChg>
      <pc:sldChg chg="addSp delSp modSp add mod">
        <pc:chgData name="Bagherabadi, Arash" userId="db010379-4e96-4120-a6ea-c271978f8950" providerId="ADAL" clId="{29FE4DE5-1784-5BD0-9270-E96CA531BE2A}" dt="2025-11-25T17:17:29.437" v="7084" actId="1076"/>
        <pc:sldMkLst>
          <pc:docMk/>
          <pc:sldMk cId="814119993" sldId="518"/>
        </pc:sldMkLst>
        <pc:spChg chg="add mod">
          <ac:chgData name="Bagherabadi, Arash" userId="db010379-4e96-4120-a6ea-c271978f8950" providerId="ADAL" clId="{29FE4DE5-1784-5BD0-9270-E96CA531BE2A}" dt="2025-11-25T17:17:09.050" v="7082" actId="2711"/>
          <ac:spMkLst>
            <pc:docMk/>
            <pc:sldMk cId="814119993" sldId="518"/>
            <ac:spMk id="3" creationId="{5249542F-5DD6-E6FF-7170-EF2C126A8DBD}"/>
          </ac:spMkLst>
        </pc:spChg>
        <pc:spChg chg="mod">
          <ac:chgData name="Bagherabadi, Arash" userId="db010379-4e96-4120-a6ea-c271978f8950" providerId="ADAL" clId="{29FE4DE5-1784-5BD0-9270-E96CA531BE2A}" dt="2025-11-25T17:17:17.147" v="7083"/>
          <ac:spMkLst>
            <pc:docMk/>
            <pc:sldMk cId="814119993" sldId="518"/>
            <ac:spMk id="7" creationId="{4F432549-049F-B809-5763-43DD67BB8DB4}"/>
          </ac:spMkLst>
        </pc:spChg>
        <pc:picChg chg="add mod">
          <ac:chgData name="Bagherabadi, Arash" userId="db010379-4e96-4120-a6ea-c271978f8950" providerId="ADAL" clId="{29FE4DE5-1784-5BD0-9270-E96CA531BE2A}" dt="2025-11-25T17:17:29.437" v="7084" actId="1076"/>
          <ac:picMkLst>
            <pc:docMk/>
            <pc:sldMk cId="814119993" sldId="518"/>
            <ac:picMk id="1026" creationId="{79AB47E7-62F6-2908-222B-417CE7D07D59}"/>
          </ac:picMkLst>
        </pc:picChg>
        <pc:picChg chg="del">
          <ac:chgData name="Bagherabadi, Arash" userId="db010379-4e96-4120-a6ea-c271978f8950" providerId="ADAL" clId="{29FE4DE5-1784-5BD0-9270-E96CA531BE2A}" dt="2025-11-25T17:16:38.137" v="7075" actId="478"/>
          <ac:picMkLst>
            <pc:docMk/>
            <pc:sldMk cId="814119993" sldId="518"/>
            <ac:picMk id="17410" creationId="{B1368A94-A75D-1B88-458B-3EE509AF6B50}"/>
          </ac:picMkLst>
        </pc:picChg>
      </pc:sldChg>
      <pc:sldChg chg="modSp add del mod">
        <pc:chgData name="Bagherabadi, Arash" userId="db010379-4e96-4120-a6ea-c271978f8950" providerId="ADAL" clId="{29FE4DE5-1784-5BD0-9270-E96CA531BE2A}" dt="2025-11-24T14:24:01.981" v="5688" actId="2696"/>
        <pc:sldMkLst>
          <pc:docMk/>
          <pc:sldMk cId="2504840558" sldId="518"/>
        </pc:sldMkLst>
      </pc:sldChg>
      <pc:sldChg chg="addSp delSp modSp add del mod ord">
        <pc:chgData name="Bagherabadi, Arash" userId="db010379-4e96-4120-a6ea-c271978f8950" providerId="ADAL" clId="{29FE4DE5-1784-5BD0-9270-E96CA531BE2A}" dt="2025-11-24T14:24:01.986" v="5691" actId="2696"/>
        <pc:sldMkLst>
          <pc:docMk/>
          <pc:sldMk cId="3845034398" sldId="519"/>
        </pc:sldMkLst>
      </pc:sldChg>
      <pc:sldChg chg="add del setBg">
        <pc:chgData name="Bagherabadi, Arash" userId="db010379-4e96-4120-a6ea-c271978f8950" providerId="ADAL" clId="{29FE4DE5-1784-5BD0-9270-E96CA531BE2A}" dt="2025-10-22T22:10:22.891" v="5140"/>
        <pc:sldMkLst>
          <pc:docMk/>
          <pc:sldMk cId="2253266520" sldId="520"/>
        </pc:sldMkLst>
      </pc:sldChg>
      <pc:sldChg chg="addSp delSp modSp add del mod setBg">
        <pc:chgData name="Bagherabadi, Arash" userId="db010379-4e96-4120-a6ea-c271978f8950" providerId="ADAL" clId="{29FE4DE5-1784-5BD0-9270-E96CA531BE2A}" dt="2025-11-24T14:24:02.007" v="5720" actId="2696"/>
        <pc:sldMkLst>
          <pc:docMk/>
          <pc:sldMk cId="3068084387" sldId="520"/>
        </pc:sldMkLst>
      </pc:sldChg>
      <pc:sldChg chg="add del">
        <pc:chgData name="Bagherabadi, Arash" userId="db010379-4e96-4120-a6ea-c271978f8950" providerId="ADAL" clId="{29FE4DE5-1784-5BD0-9270-E96CA531BE2A}" dt="2025-10-22T21:27:52.971" v="5084" actId="2696"/>
        <pc:sldMkLst>
          <pc:docMk/>
          <pc:sldMk cId="2554480806" sldId="521"/>
        </pc:sldMkLst>
      </pc:sldChg>
      <pc:sldChg chg="addSp delSp modSp add del mod">
        <pc:chgData name="Bagherabadi, Arash" userId="db010379-4e96-4120-a6ea-c271978f8950" providerId="ADAL" clId="{29FE4DE5-1784-5BD0-9270-E96CA531BE2A}" dt="2025-11-24T14:24:01.958" v="5657" actId="2696"/>
        <pc:sldMkLst>
          <pc:docMk/>
          <pc:sldMk cId="664136254" sldId="522"/>
        </pc:sldMkLst>
      </pc:sldChg>
      <pc:sldChg chg="addSp modSp add del mod setBg">
        <pc:chgData name="Bagherabadi, Arash" userId="db010379-4e96-4120-a6ea-c271978f8950" providerId="ADAL" clId="{29FE4DE5-1784-5BD0-9270-E96CA531BE2A}" dt="2025-11-24T14:24:01.991" v="5695" actId="2696"/>
        <pc:sldMkLst>
          <pc:docMk/>
          <pc:sldMk cId="1776051528" sldId="523"/>
        </pc:sldMkLst>
      </pc:sldChg>
      <pc:sldChg chg="add del setBg">
        <pc:chgData name="Bagherabadi, Arash" userId="db010379-4e96-4120-a6ea-c271978f8950" providerId="ADAL" clId="{29FE4DE5-1784-5BD0-9270-E96CA531BE2A}" dt="2025-10-22T22:10:22.891" v="5140"/>
        <pc:sldMkLst>
          <pc:docMk/>
          <pc:sldMk cId="2179024067" sldId="523"/>
        </pc:sldMkLst>
      </pc:sldChg>
      <pc:sldChg chg="addSp modSp add del mod setBg">
        <pc:chgData name="Bagherabadi, Arash" userId="db010379-4e96-4120-a6ea-c271978f8950" providerId="ADAL" clId="{29FE4DE5-1784-5BD0-9270-E96CA531BE2A}" dt="2025-11-24T14:24:02.005" v="5716" actId="2696"/>
        <pc:sldMkLst>
          <pc:docMk/>
          <pc:sldMk cId="3960324217" sldId="524"/>
        </pc:sldMkLst>
      </pc:sldChg>
      <pc:sldChg chg="addSp modSp add del mod setBg">
        <pc:chgData name="Bagherabadi, Arash" userId="db010379-4e96-4120-a6ea-c271978f8950" providerId="ADAL" clId="{29FE4DE5-1784-5BD0-9270-E96CA531BE2A}" dt="2025-11-24T14:24:01.978" v="5684" actId="2696"/>
        <pc:sldMkLst>
          <pc:docMk/>
          <pc:sldMk cId="3500376812" sldId="525"/>
        </pc:sldMkLst>
      </pc:sldChg>
      <pc:sldChg chg="add del setBg">
        <pc:chgData name="Bagherabadi, Arash" userId="db010379-4e96-4120-a6ea-c271978f8950" providerId="ADAL" clId="{29FE4DE5-1784-5BD0-9270-E96CA531BE2A}" dt="2025-10-22T22:10:22.891" v="5140"/>
        <pc:sldMkLst>
          <pc:docMk/>
          <pc:sldMk cId="3912451286" sldId="525"/>
        </pc:sldMkLst>
      </pc:sldChg>
      <pc:sldChg chg="add del setBg">
        <pc:chgData name="Bagherabadi, Arash" userId="db010379-4e96-4120-a6ea-c271978f8950" providerId="ADAL" clId="{29FE4DE5-1784-5BD0-9270-E96CA531BE2A}" dt="2025-10-22T22:10:22.891" v="5140"/>
        <pc:sldMkLst>
          <pc:docMk/>
          <pc:sldMk cId="134084357" sldId="526"/>
        </pc:sldMkLst>
      </pc:sldChg>
      <pc:sldChg chg="addSp modSp add del mod setBg">
        <pc:chgData name="Bagherabadi, Arash" userId="db010379-4e96-4120-a6ea-c271978f8950" providerId="ADAL" clId="{29FE4DE5-1784-5BD0-9270-E96CA531BE2A}" dt="2025-11-24T14:24:01.969" v="5671" actId="2696"/>
        <pc:sldMkLst>
          <pc:docMk/>
          <pc:sldMk cId="1755469264" sldId="526"/>
        </pc:sldMkLst>
      </pc:sldChg>
      <pc:sldChg chg="addSp modSp add del mod setBg">
        <pc:chgData name="Bagherabadi, Arash" userId="db010379-4e96-4120-a6ea-c271978f8950" providerId="ADAL" clId="{29FE4DE5-1784-5BD0-9270-E96CA531BE2A}" dt="2025-11-24T14:24:01.978" v="5683" actId="2696"/>
        <pc:sldMkLst>
          <pc:docMk/>
          <pc:sldMk cId="1694495091" sldId="527"/>
        </pc:sldMkLst>
      </pc:sldChg>
      <pc:sldChg chg="add del setBg">
        <pc:chgData name="Bagherabadi, Arash" userId="db010379-4e96-4120-a6ea-c271978f8950" providerId="ADAL" clId="{29FE4DE5-1784-5BD0-9270-E96CA531BE2A}" dt="2025-10-22T22:10:22.891" v="5140"/>
        <pc:sldMkLst>
          <pc:docMk/>
          <pc:sldMk cId="2194735249" sldId="527"/>
        </pc:sldMkLst>
      </pc:sldChg>
      <pc:sldChg chg="addSp modSp add del mod setBg">
        <pc:chgData name="Bagherabadi, Arash" userId="db010379-4e96-4120-a6ea-c271978f8950" providerId="ADAL" clId="{29FE4DE5-1784-5BD0-9270-E96CA531BE2A}" dt="2025-11-24T14:24:02" v="5705" actId="2696"/>
        <pc:sldMkLst>
          <pc:docMk/>
          <pc:sldMk cId="2123763868" sldId="528"/>
        </pc:sldMkLst>
      </pc:sldChg>
      <pc:sldChg chg="add del setBg">
        <pc:chgData name="Bagherabadi, Arash" userId="db010379-4e96-4120-a6ea-c271978f8950" providerId="ADAL" clId="{29FE4DE5-1784-5BD0-9270-E96CA531BE2A}" dt="2025-10-22T22:10:22.891" v="5140"/>
        <pc:sldMkLst>
          <pc:docMk/>
          <pc:sldMk cId="4268346773" sldId="528"/>
        </pc:sldMkLst>
      </pc:sldChg>
      <pc:sldChg chg="add del setBg">
        <pc:chgData name="Bagherabadi, Arash" userId="db010379-4e96-4120-a6ea-c271978f8950" providerId="ADAL" clId="{29FE4DE5-1784-5BD0-9270-E96CA531BE2A}" dt="2025-10-22T22:10:22.891" v="5140"/>
        <pc:sldMkLst>
          <pc:docMk/>
          <pc:sldMk cId="711966608" sldId="529"/>
        </pc:sldMkLst>
      </pc:sldChg>
      <pc:sldChg chg="addSp modSp add del mod setBg">
        <pc:chgData name="Bagherabadi, Arash" userId="db010379-4e96-4120-a6ea-c271978f8950" providerId="ADAL" clId="{29FE4DE5-1784-5BD0-9270-E96CA531BE2A}" dt="2025-11-24T14:24:01.959" v="5658" actId="2696"/>
        <pc:sldMkLst>
          <pc:docMk/>
          <pc:sldMk cId="1632423644" sldId="529"/>
        </pc:sldMkLst>
      </pc:sldChg>
      <pc:sldChg chg="add del setBg">
        <pc:chgData name="Bagherabadi, Arash" userId="db010379-4e96-4120-a6ea-c271978f8950" providerId="ADAL" clId="{29FE4DE5-1784-5BD0-9270-E96CA531BE2A}" dt="2025-10-22T22:10:22.891" v="5140"/>
        <pc:sldMkLst>
          <pc:docMk/>
          <pc:sldMk cId="735171242" sldId="530"/>
        </pc:sldMkLst>
      </pc:sldChg>
      <pc:sldChg chg="addSp modSp add del mod setBg">
        <pc:chgData name="Bagherabadi, Arash" userId="db010379-4e96-4120-a6ea-c271978f8950" providerId="ADAL" clId="{29FE4DE5-1784-5BD0-9270-E96CA531BE2A}" dt="2025-11-24T14:24:01.964" v="5663" actId="2696"/>
        <pc:sldMkLst>
          <pc:docMk/>
          <pc:sldMk cId="1502221663" sldId="530"/>
        </pc:sldMkLst>
      </pc:sldChg>
      <pc:sldChg chg="add del setBg">
        <pc:chgData name="Bagherabadi, Arash" userId="db010379-4e96-4120-a6ea-c271978f8950" providerId="ADAL" clId="{29FE4DE5-1784-5BD0-9270-E96CA531BE2A}" dt="2025-10-22T22:10:22.891" v="5140"/>
        <pc:sldMkLst>
          <pc:docMk/>
          <pc:sldMk cId="1238305648" sldId="531"/>
        </pc:sldMkLst>
      </pc:sldChg>
      <pc:sldChg chg="addSp modSp add del mod ord setBg">
        <pc:chgData name="Bagherabadi, Arash" userId="db010379-4e96-4120-a6ea-c271978f8950" providerId="ADAL" clId="{29FE4DE5-1784-5BD0-9270-E96CA531BE2A}" dt="2025-11-24T14:24:01.961" v="5660" actId="2696"/>
        <pc:sldMkLst>
          <pc:docMk/>
          <pc:sldMk cId="3492597571" sldId="531"/>
        </pc:sldMkLst>
      </pc:sldChg>
      <pc:sldChg chg="addSp delSp modSp add del mod ord">
        <pc:chgData name="Bagherabadi, Arash" userId="db010379-4e96-4120-a6ea-c271978f8950" providerId="ADAL" clId="{29FE4DE5-1784-5BD0-9270-E96CA531BE2A}" dt="2025-11-24T14:24:02.001" v="5706" actId="2696"/>
        <pc:sldMkLst>
          <pc:docMk/>
          <pc:sldMk cId="1079163541" sldId="532"/>
        </pc:sldMkLst>
      </pc:sldChg>
      <pc:sldChg chg="addSp delSp modSp new del mod ord">
        <pc:chgData name="Bagherabadi, Arash" userId="db010379-4e96-4120-a6ea-c271978f8950" providerId="ADAL" clId="{29FE4DE5-1784-5BD0-9270-E96CA531BE2A}" dt="2025-10-22T20:30:19.003" v="4914" actId="2696"/>
        <pc:sldMkLst>
          <pc:docMk/>
          <pc:sldMk cId="3558695513" sldId="532"/>
        </pc:sldMkLst>
      </pc:sldChg>
      <pc:sldChg chg="add del">
        <pc:chgData name="Bagherabadi, Arash" userId="db010379-4e96-4120-a6ea-c271978f8950" providerId="ADAL" clId="{29FE4DE5-1784-5BD0-9270-E96CA531BE2A}" dt="2025-11-24T14:24:01.999" v="5704" actId="2696"/>
        <pc:sldMkLst>
          <pc:docMk/>
          <pc:sldMk cId="4169955352" sldId="533"/>
        </pc:sldMkLst>
      </pc:sldChg>
      <pc:sldChg chg="addSp delSp modSp add del mod ord">
        <pc:chgData name="Bagherabadi, Arash" userId="db010379-4e96-4120-a6ea-c271978f8950" providerId="ADAL" clId="{29FE4DE5-1784-5BD0-9270-E96CA531BE2A}" dt="2025-10-22T20:37:38.435" v="4978" actId="2696"/>
        <pc:sldMkLst>
          <pc:docMk/>
          <pc:sldMk cId="3220593278" sldId="534"/>
        </pc:sldMkLst>
      </pc:sldChg>
      <pc:sldChg chg="addSp delSp modSp add del mod">
        <pc:chgData name="Bagherabadi, Arash" userId="db010379-4e96-4120-a6ea-c271978f8950" providerId="ADAL" clId="{29FE4DE5-1784-5BD0-9270-E96CA531BE2A}" dt="2025-10-22T20:37:38.925" v="4979" actId="2696"/>
        <pc:sldMkLst>
          <pc:docMk/>
          <pc:sldMk cId="1671648031" sldId="535"/>
        </pc:sldMkLst>
      </pc:sldChg>
      <pc:sldChg chg="delSp add del mod ord">
        <pc:chgData name="Bagherabadi, Arash" userId="db010379-4e96-4120-a6ea-c271978f8950" providerId="ADAL" clId="{29FE4DE5-1784-5BD0-9270-E96CA531BE2A}" dt="2025-11-24T14:24:01.969" v="5672" actId="2696"/>
        <pc:sldMkLst>
          <pc:docMk/>
          <pc:sldMk cId="99778261" sldId="536"/>
        </pc:sldMkLst>
      </pc:sldChg>
      <pc:sldChg chg="addSp modSp add del">
        <pc:chgData name="Bagherabadi, Arash" userId="db010379-4e96-4120-a6ea-c271978f8950" providerId="ADAL" clId="{29FE4DE5-1784-5BD0-9270-E96CA531BE2A}" dt="2025-10-22T20:37:39.327" v="4980" actId="2696"/>
        <pc:sldMkLst>
          <pc:docMk/>
          <pc:sldMk cId="2832623320" sldId="537"/>
        </pc:sldMkLst>
      </pc:sldChg>
      <pc:sldChg chg="addSp delSp modSp add del mod ord">
        <pc:chgData name="Bagherabadi, Arash" userId="db010379-4e96-4120-a6ea-c271978f8950" providerId="ADAL" clId="{29FE4DE5-1784-5BD0-9270-E96CA531BE2A}" dt="2025-10-22T20:37:37.709" v="4976" actId="2696"/>
        <pc:sldMkLst>
          <pc:docMk/>
          <pc:sldMk cId="1566758530" sldId="538"/>
        </pc:sldMkLst>
      </pc:sldChg>
      <pc:sldChg chg="add del">
        <pc:chgData name="Bagherabadi, Arash" userId="db010379-4e96-4120-a6ea-c271978f8950" providerId="ADAL" clId="{29FE4DE5-1784-5BD0-9270-E96CA531BE2A}" dt="2025-11-24T14:24:02.008" v="5722" actId="2696"/>
        <pc:sldMkLst>
          <pc:docMk/>
          <pc:sldMk cId="3064884808" sldId="539"/>
        </pc:sldMkLst>
      </pc:sldChg>
      <pc:sldChg chg="addSp modSp add del">
        <pc:chgData name="Bagherabadi, Arash" userId="db010379-4e96-4120-a6ea-c271978f8950" providerId="ADAL" clId="{29FE4DE5-1784-5BD0-9270-E96CA531BE2A}" dt="2025-11-24T14:24:02.013" v="5729" actId="2696"/>
        <pc:sldMkLst>
          <pc:docMk/>
          <pc:sldMk cId="1362013886" sldId="540"/>
        </pc:sldMkLst>
      </pc:sldChg>
      <pc:sldChg chg="add del">
        <pc:chgData name="Bagherabadi, Arash" userId="db010379-4e96-4120-a6ea-c271978f8950" providerId="ADAL" clId="{29FE4DE5-1784-5BD0-9270-E96CA531BE2A}" dt="2025-10-22T20:37:38.030" v="4977" actId="2696"/>
        <pc:sldMkLst>
          <pc:docMk/>
          <pc:sldMk cId="1476243649" sldId="541"/>
        </pc:sldMkLst>
      </pc:sldChg>
      <pc:sldChg chg="addSp modSp add del">
        <pc:chgData name="Bagherabadi, Arash" userId="db010379-4e96-4120-a6ea-c271978f8950" providerId="ADAL" clId="{29FE4DE5-1784-5BD0-9270-E96CA531BE2A}" dt="2025-11-24T14:24:02.017" v="5732" actId="2696"/>
        <pc:sldMkLst>
          <pc:docMk/>
          <pc:sldMk cId="1989785369" sldId="541"/>
        </pc:sldMkLst>
      </pc:sldChg>
      <pc:sldChg chg="addSp modSp add del">
        <pc:chgData name="Bagherabadi, Arash" userId="db010379-4e96-4120-a6ea-c271978f8950" providerId="ADAL" clId="{29FE4DE5-1784-5BD0-9270-E96CA531BE2A}" dt="2025-11-24T14:24:01.967" v="5669" actId="2696"/>
        <pc:sldMkLst>
          <pc:docMk/>
          <pc:sldMk cId="3334497944" sldId="542"/>
        </pc:sldMkLst>
      </pc:sldChg>
      <pc:sldChg chg="addSp modSp add del mod">
        <pc:chgData name="Bagherabadi, Arash" userId="db010379-4e96-4120-a6ea-c271978f8950" providerId="ADAL" clId="{29FE4DE5-1784-5BD0-9270-E96CA531BE2A}" dt="2025-11-24T14:24:01.964" v="5664" actId="2696"/>
        <pc:sldMkLst>
          <pc:docMk/>
          <pc:sldMk cId="1473921629" sldId="543"/>
        </pc:sldMkLst>
      </pc:sldChg>
      <pc:sldChg chg="addSp modSp add del">
        <pc:chgData name="Bagherabadi, Arash" userId="db010379-4e96-4120-a6ea-c271978f8950" providerId="ADAL" clId="{29FE4DE5-1784-5BD0-9270-E96CA531BE2A}" dt="2025-11-24T14:24:01.965" v="5665" actId="2696"/>
        <pc:sldMkLst>
          <pc:docMk/>
          <pc:sldMk cId="3820313405" sldId="544"/>
        </pc:sldMkLst>
      </pc:sldChg>
      <pc:sldChg chg="addSp delSp modSp new del mod ord">
        <pc:chgData name="Bagherabadi, Arash" userId="db010379-4e96-4120-a6ea-c271978f8950" providerId="ADAL" clId="{29FE4DE5-1784-5BD0-9270-E96CA531BE2A}" dt="2025-11-24T14:24:02.009" v="5725" actId="2696"/>
        <pc:sldMkLst>
          <pc:docMk/>
          <pc:sldMk cId="1747747222" sldId="545"/>
        </pc:sldMkLst>
      </pc:sldChg>
      <pc:sldChg chg="addSp delSp modSp new del mod chgLayout">
        <pc:chgData name="Bagherabadi, Arash" userId="db010379-4e96-4120-a6ea-c271978f8950" providerId="ADAL" clId="{29FE4DE5-1784-5BD0-9270-E96CA531BE2A}" dt="2025-11-24T14:24:02.005" v="5715" actId="2696"/>
        <pc:sldMkLst>
          <pc:docMk/>
          <pc:sldMk cId="2369109370" sldId="546"/>
        </pc:sldMkLst>
      </pc:sldChg>
      <pc:sldChg chg="add del ord">
        <pc:chgData name="Bagherabadi, Arash" userId="db010379-4e96-4120-a6ea-c271978f8950" providerId="ADAL" clId="{29FE4DE5-1784-5BD0-9270-E96CA531BE2A}" dt="2025-11-24T14:24:02.001" v="5707" actId="2696"/>
        <pc:sldMkLst>
          <pc:docMk/>
          <pc:sldMk cId="1210434028" sldId="547"/>
        </pc:sldMkLst>
      </pc:sldChg>
      <pc:sldChg chg="addSp delSp modSp add del mod">
        <pc:chgData name="Bagherabadi, Arash" userId="db010379-4e96-4120-a6ea-c271978f8950" providerId="ADAL" clId="{29FE4DE5-1784-5BD0-9270-E96CA531BE2A}" dt="2025-11-24T14:24:02.001" v="5708" actId="2696"/>
        <pc:sldMkLst>
          <pc:docMk/>
          <pc:sldMk cId="2781936409" sldId="548"/>
        </pc:sldMkLst>
      </pc:sldChg>
      <pc:sldChg chg="new del">
        <pc:chgData name="Bagherabadi, Arash" userId="db010379-4e96-4120-a6ea-c271978f8950" providerId="ADAL" clId="{29FE4DE5-1784-5BD0-9270-E96CA531BE2A}" dt="2025-11-24T14:24:02.002" v="5709" actId="2696"/>
        <pc:sldMkLst>
          <pc:docMk/>
          <pc:sldMk cId="2758113354" sldId="549"/>
        </pc:sldMkLst>
      </pc:sldChg>
      <pc:sldChg chg="add del ord">
        <pc:chgData name="Bagherabadi, Arash" userId="db010379-4e96-4120-a6ea-c271978f8950" providerId="ADAL" clId="{29FE4DE5-1784-5BD0-9270-E96CA531BE2A}" dt="2025-11-24T14:24:01.997" v="5700" actId="2696"/>
        <pc:sldMkLst>
          <pc:docMk/>
          <pc:sldMk cId="151894544" sldId="550"/>
        </pc:sldMkLst>
      </pc:sldChg>
      <pc:sldChg chg="addSp delSp modSp add del mod ord">
        <pc:chgData name="Bagherabadi, Arash" userId="db010379-4e96-4120-a6ea-c271978f8950" providerId="ADAL" clId="{29FE4DE5-1784-5BD0-9270-E96CA531BE2A}" dt="2025-11-24T14:24:01.962" v="5661" actId="2696"/>
        <pc:sldMkLst>
          <pc:docMk/>
          <pc:sldMk cId="417927939" sldId="551"/>
        </pc:sldMkLst>
      </pc:sldChg>
      <pc:sldChg chg="add del">
        <pc:chgData name="Bagherabadi, Arash" userId="db010379-4e96-4120-a6ea-c271978f8950" providerId="ADAL" clId="{29FE4DE5-1784-5BD0-9270-E96CA531BE2A}" dt="2025-10-22T22:13:23.805" v="5194" actId="2696"/>
        <pc:sldMkLst>
          <pc:docMk/>
          <pc:sldMk cId="1973625474" sldId="551"/>
        </pc:sldMkLst>
      </pc:sldChg>
      <pc:sldChg chg="addSp delSp modSp add del mod">
        <pc:chgData name="Bagherabadi, Arash" userId="db010379-4e96-4120-a6ea-c271978f8950" providerId="ADAL" clId="{29FE4DE5-1784-5BD0-9270-E96CA531BE2A}" dt="2025-11-24T14:24:01.980" v="5687" actId="2696"/>
        <pc:sldMkLst>
          <pc:docMk/>
          <pc:sldMk cId="2080689866" sldId="552"/>
        </pc:sldMkLst>
      </pc:sldChg>
      <pc:sldChg chg="addSp delSp modSp add del mod ord">
        <pc:chgData name="Bagherabadi, Arash" userId="db010379-4e96-4120-a6ea-c271978f8950" providerId="ADAL" clId="{29FE4DE5-1784-5BD0-9270-E96CA531BE2A}" dt="2025-11-24T14:24:01.992" v="5696" actId="2696"/>
        <pc:sldMkLst>
          <pc:docMk/>
          <pc:sldMk cId="1885433382" sldId="553"/>
        </pc:sldMkLst>
      </pc:sldChg>
      <pc:sldChg chg="addSp modSp add del mod">
        <pc:chgData name="Bagherabadi, Arash" userId="db010379-4e96-4120-a6ea-c271978f8950" providerId="ADAL" clId="{29FE4DE5-1784-5BD0-9270-E96CA531BE2A}" dt="2025-11-24T14:24:01.993" v="5697" actId="2696"/>
        <pc:sldMkLst>
          <pc:docMk/>
          <pc:sldMk cId="1158575382" sldId="554"/>
        </pc:sldMkLst>
      </pc:sldChg>
      <pc:sldChg chg="addSp delSp modSp add del mod ord">
        <pc:chgData name="Bagherabadi, Arash" userId="db010379-4e96-4120-a6ea-c271978f8950" providerId="ADAL" clId="{29FE4DE5-1784-5BD0-9270-E96CA531BE2A}" dt="2025-10-22T22:24:25.774" v="5260" actId="2696"/>
        <pc:sldMkLst>
          <pc:docMk/>
          <pc:sldMk cId="4117221632" sldId="555"/>
        </pc:sldMkLst>
      </pc:sldChg>
      <pc:sldChg chg="addSp delSp modSp add del mod">
        <pc:chgData name="Bagherabadi, Arash" userId="db010379-4e96-4120-a6ea-c271978f8950" providerId="ADAL" clId="{29FE4DE5-1784-5BD0-9270-E96CA531BE2A}" dt="2025-11-24T14:24:01.999" v="5703" actId="2696"/>
        <pc:sldMkLst>
          <pc:docMk/>
          <pc:sldMk cId="1183398917" sldId="556"/>
        </pc:sldMkLst>
      </pc:sldChg>
      <pc:sldChg chg="addSp delSp modSp add del mod">
        <pc:chgData name="Bagherabadi, Arash" userId="db010379-4e96-4120-a6ea-c271978f8950" providerId="ADAL" clId="{29FE4DE5-1784-5BD0-9270-E96CA531BE2A}" dt="2025-11-24T14:24:02.008" v="5723" actId="2696"/>
        <pc:sldMkLst>
          <pc:docMk/>
          <pc:sldMk cId="4246657616" sldId="557"/>
        </pc:sldMkLst>
      </pc:sldChg>
      <pc:sldChg chg="addSp delSp modSp add del mod ord">
        <pc:chgData name="Bagherabadi, Arash" userId="db010379-4e96-4120-a6ea-c271978f8950" providerId="ADAL" clId="{29FE4DE5-1784-5BD0-9270-E96CA531BE2A}" dt="2025-11-24T14:24:02.002" v="5710" actId="2696"/>
        <pc:sldMkLst>
          <pc:docMk/>
          <pc:sldMk cId="2868136733" sldId="558"/>
        </pc:sldMkLst>
      </pc:sldChg>
      <pc:sldChg chg="addSp modSp add del mod ord">
        <pc:chgData name="Bagherabadi, Arash" userId="db010379-4e96-4120-a6ea-c271978f8950" providerId="ADAL" clId="{29FE4DE5-1784-5BD0-9270-E96CA531BE2A}" dt="2025-11-24T14:24:02.003" v="5711" actId="2696"/>
        <pc:sldMkLst>
          <pc:docMk/>
          <pc:sldMk cId="766298145" sldId="559"/>
        </pc:sldMkLst>
      </pc:sldChg>
      <pc:sldChg chg="addSp delSp modSp add del mod">
        <pc:chgData name="Bagherabadi, Arash" userId="db010379-4e96-4120-a6ea-c271978f8950" providerId="ADAL" clId="{29FE4DE5-1784-5BD0-9270-E96CA531BE2A}" dt="2025-11-24T14:24:01.974" v="5678" actId="2696"/>
        <pc:sldMkLst>
          <pc:docMk/>
          <pc:sldMk cId="793763993" sldId="560"/>
        </pc:sldMkLst>
      </pc:sldChg>
      <pc:sldChg chg="add del">
        <pc:chgData name="Bagherabadi, Arash" userId="db010379-4e96-4120-a6ea-c271978f8950" providerId="ADAL" clId="{29FE4DE5-1784-5BD0-9270-E96CA531BE2A}" dt="2025-10-22T22:28:42.274" v="5307" actId="2696"/>
        <pc:sldMkLst>
          <pc:docMk/>
          <pc:sldMk cId="2214552845" sldId="561"/>
        </pc:sldMkLst>
      </pc:sldChg>
      <pc:sldChg chg="addSp modSp add del mod ord">
        <pc:chgData name="Bagherabadi, Arash" userId="db010379-4e96-4120-a6ea-c271978f8950" providerId="ADAL" clId="{29FE4DE5-1784-5BD0-9270-E96CA531BE2A}" dt="2025-11-24T14:24:02.007" v="5719" actId="2696"/>
        <pc:sldMkLst>
          <pc:docMk/>
          <pc:sldMk cId="3052213452" sldId="561"/>
        </pc:sldMkLst>
      </pc:sldChg>
      <pc:sldChg chg="addSp delSp modSp add del mod ord">
        <pc:chgData name="Bagherabadi, Arash" userId="db010379-4e96-4120-a6ea-c271978f8950" providerId="ADAL" clId="{29FE4DE5-1784-5BD0-9270-E96CA531BE2A}" dt="2025-11-24T14:24:02.008" v="5721" actId="2696"/>
        <pc:sldMkLst>
          <pc:docMk/>
          <pc:sldMk cId="2396693100" sldId="562"/>
        </pc:sldMkLst>
      </pc:sldChg>
      <pc:sldChg chg="addSp modSp add del mod">
        <pc:chgData name="Bagherabadi, Arash" userId="db010379-4e96-4120-a6ea-c271978f8950" providerId="ADAL" clId="{29FE4DE5-1784-5BD0-9270-E96CA531BE2A}" dt="2025-11-24T14:24:02.017" v="5731" actId="2696"/>
        <pc:sldMkLst>
          <pc:docMk/>
          <pc:sldMk cId="3690409641" sldId="563"/>
        </pc:sldMkLst>
      </pc:sldChg>
      <pc:sldChg chg="addSp delSp modSp add del mod">
        <pc:chgData name="Bagherabadi, Arash" userId="db010379-4e96-4120-a6ea-c271978f8950" providerId="ADAL" clId="{29FE4DE5-1784-5BD0-9270-E96CA531BE2A}" dt="2025-11-24T14:24:01.957" v="5656" actId="2696"/>
        <pc:sldMkLst>
          <pc:docMk/>
          <pc:sldMk cId="891218957" sldId="564"/>
        </pc:sldMkLst>
      </pc:sldChg>
      <pc:sldChg chg="addSp modSp add del mod">
        <pc:chgData name="Bagherabadi, Arash" userId="db010379-4e96-4120-a6ea-c271978f8950" providerId="ADAL" clId="{29FE4DE5-1784-5BD0-9270-E96CA531BE2A}" dt="2025-11-24T14:24:01.955" v="5654" actId="2696"/>
        <pc:sldMkLst>
          <pc:docMk/>
          <pc:sldMk cId="1470110122" sldId="565"/>
        </pc:sldMkLst>
      </pc:sldChg>
      <pc:sldChg chg="addSp modSp add del mod">
        <pc:chgData name="Bagherabadi, Arash" userId="db010379-4e96-4120-a6ea-c271978f8950" providerId="ADAL" clId="{29FE4DE5-1784-5BD0-9270-E96CA531BE2A}" dt="2025-11-24T14:24:02.009" v="5724" actId="2696"/>
        <pc:sldMkLst>
          <pc:docMk/>
          <pc:sldMk cId="1833832646" sldId="566"/>
        </pc:sldMkLst>
      </pc:sldChg>
      <pc:sldChg chg="addSp modSp add del mod">
        <pc:chgData name="Bagherabadi, Arash" userId="db010379-4e96-4120-a6ea-c271978f8950" providerId="ADAL" clId="{29FE4DE5-1784-5BD0-9270-E96CA531BE2A}" dt="2025-11-24T14:24:02.012" v="5727" actId="2696"/>
        <pc:sldMkLst>
          <pc:docMk/>
          <pc:sldMk cId="1975212449" sldId="567"/>
        </pc:sldMkLst>
      </pc:sldChg>
      <pc:sldChg chg="add del">
        <pc:chgData name="Bagherabadi, Arash" userId="db010379-4e96-4120-a6ea-c271978f8950" providerId="ADAL" clId="{29FE4DE5-1784-5BD0-9270-E96CA531BE2A}" dt="2025-10-22T22:30:20.192" v="5333" actId="2696"/>
        <pc:sldMkLst>
          <pc:docMk/>
          <pc:sldMk cId="2707905190" sldId="568"/>
        </pc:sldMkLst>
      </pc:sldChg>
      <pc:sldChg chg="addSp modSp add del mod">
        <pc:chgData name="Bagherabadi, Arash" userId="db010379-4e96-4120-a6ea-c271978f8950" providerId="ADAL" clId="{29FE4DE5-1784-5BD0-9270-E96CA531BE2A}" dt="2025-11-24T14:24:02.004" v="5714" actId="2696"/>
        <pc:sldMkLst>
          <pc:docMk/>
          <pc:sldMk cId="3708702422" sldId="568"/>
        </pc:sldMkLst>
      </pc:sldChg>
      <pc:sldChg chg="addSp delSp modSp add del mod">
        <pc:chgData name="Bagherabadi, Arash" userId="db010379-4e96-4120-a6ea-c271978f8950" providerId="ADAL" clId="{29FE4DE5-1784-5BD0-9270-E96CA531BE2A}" dt="2025-11-24T14:24:01.970" v="5673" actId="2696"/>
        <pc:sldMkLst>
          <pc:docMk/>
          <pc:sldMk cId="4243968727" sldId="569"/>
        </pc:sldMkLst>
      </pc:sldChg>
      <pc:sldChg chg="addSp delSp modSp add del mod">
        <pc:chgData name="Bagherabadi, Arash" userId="db010379-4e96-4120-a6ea-c271978f8950" providerId="ADAL" clId="{29FE4DE5-1784-5BD0-9270-E96CA531BE2A}" dt="2025-11-24T14:24:01.985" v="5690" actId="2696"/>
        <pc:sldMkLst>
          <pc:docMk/>
          <pc:sldMk cId="1145184760" sldId="570"/>
        </pc:sldMkLst>
      </pc:sldChg>
      <pc:sldChg chg="addSp modSp add del mod">
        <pc:chgData name="Bagherabadi, Arash" userId="db010379-4e96-4120-a6ea-c271978f8950" providerId="ADAL" clId="{29FE4DE5-1784-5BD0-9270-E96CA531BE2A}" dt="2025-11-24T14:24:02.019" v="5733" actId="2696"/>
        <pc:sldMkLst>
          <pc:docMk/>
          <pc:sldMk cId="216043025" sldId="571"/>
        </pc:sldMkLst>
      </pc:sldChg>
      <pc:sldChg chg="addSp delSp modSp add del mod ord">
        <pc:chgData name="Bagherabadi, Arash" userId="db010379-4e96-4120-a6ea-c271978f8950" providerId="ADAL" clId="{29FE4DE5-1784-5BD0-9270-E96CA531BE2A}" dt="2025-11-24T14:24:01.956" v="5655" actId="2696"/>
        <pc:sldMkLst>
          <pc:docMk/>
          <pc:sldMk cId="3983542762" sldId="572"/>
        </pc:sldMkLst>
      </pc:sldChg>
      <pc:sldChg chg="addSp modSp add del mod">
        <pc:chgData name="Bagherabadi, Arash" userId="db010379-4e96-4120-a6ea-c271978f8950" providerId="ADAL" clId="{29FE4DE5-1784-5BD0-9270-E96CA531BE2A}" dt="2025-11-24T14:24:02.006" v="5718" actId="2696"/>
        <pc:sldMkLst>
          <pc:docMk/>
          <pc:sldMk cId="1458142561" sldId="573"/>
        </pc:sldMkLst>
      </pc:sldChg>
      <pc:sldChg chg="addSp modSp add del mod ord">
        <pc:chgData name="Bagherabadi, Arash" userId="db010379-4e96-4120-a6ea-c271978f8950" providerId="ADAL" clId="{29FE4DE5-1784-5BD0-9270-E96CA531BE2A}" dt="2025-11-24T14:24:02.006" v="5717" actId="2696"/>
        <pc:sldMkLst>
          <pc:docMk/>
          <pc:sldMk cId="1033824158" sldId="574"/>
        </pc:sldMkLst>
      </pc:sldChg>
      <pc:sldChg chg="addSp modSp new del mod">
        <pc:chgData name="Bagherabadi, Arash" userId="db010379-4e96-4120-a6ea-c271978f8950" providerId="ADAL" clId="{29FE4DE5-1784-5BD0-9270-E96CA531BE2A}" dt="2025-11-24T14:24:02.003" v="5712" actId="2696"/>
        <pc:sldMkLst>
          <pc:docMk/>
          <pc:sldMk cId="703084533" sldId="575"/>
        </pc:sldMkLst>
      </pc:sldChg>
      <pc:sldMasterChg chg="modSldLayout">
        <pc:chgData name="Bagherabadi, Arash" userId="db010379-4e96-4120-a6ea-c271978f8950" providerId="ADAL" clId="{29FE4DE5-1784-5BD0-9270-E96CA531BE2A}" dt="2025-11-25T15:35:13.383" v="5994"/>
        <pc:sldMasterMkLst>
          <pc:docMk/>
          <pc:sldMasterMk cId="3533860507" sldId="2147483648"/>
        </pc:sldMasterMkLst>
        <pc:sldLayoutChg chg="addSp modSp mod">
          <pc:chgData name="Bagherabadi, Arash" userId="db010379-4e96-4120-a6ea-c271978f8950" providerId="ADAL" clId="{29FE4DE5-1784-5BD0-9270-E96CA531BE2A}" dt="2025-11-25T15:34:19.732" v="5978" actId="20577"/>
          <pc:sldLayoutMkLst>
            <pc:docMk/>
            <pc:sldMasterMk cId="3533860507" sldId="2147483648"/>
            <pc:sldLayoutMk cId="2367890458" sldId="2147483650"/>
          </pc:sldLayoutMkLst>
          <pc:spChg chg="mod">
            <ac:chgData name="Bagherabadi, Arash" userId="db010379-4e96-4120-a6ea-c271978f8950" providerId="ADAL" clId="{29FE4DE5-1784-5BD0-9270-E96CA531BE2A}" dt="2025-11-25T15:22:12.855" v="5799"/>
            <ac:spMkLst>
              <pc:docMk/>
              <pc:sldMasterMk cId="3533860507" sldId="2147483648"/>
              <pc:sldLayoutMk cId="2367890458" sldId="2147483650"/>
              <ac:spMk id="4" creationId="{7442D8E3-D9BC-AD09-82A6-03BB8CED56CF}"/>
            </ac:spMkLst>
          </pc:spChg>
          <pc:spChg chg="mod">
            <ac:chgData name="Bagherabadi, Arash" userId="db010379-4e96-4120-a6ea-c271978f8950" providerId="ADAL" clId="{29FE4DE5-1784-5BD0-9270-E96CA531BE2A}" dt="2025-11-25T15:33:54.728" v="5963" actId="1076"/>
            <ac:spMkLst>
              <pc:docMk/>
              <pc:sldMasterMk cId="3533860507" sldId="2147483648"/>
              <pc:sldLayoutMk cId="2367890458" sldId="2147483650"/>
              <ac:spMk id="11" creationId="{CE2175C7-9CB8-2448-9B05-69F01779E8F9}"/>
            </ac:spMkLst>
          </pc:spChg>
          <pc:spChg chg="mod">
            <ac:chgData name="Bagherabadi, Arash" userId="db010379-4e96-4120-a6ea-c271978f8950" providerId="ADAL" clId="{29FE4DE5-1784-5BD0-9270-E96CA531BE2A}" dt="2025-11-25T15:34:19.732" v="5978" actId="20577"/>
            <ac:spMkLst>
              <pc:docMk/>
              <pc:sldMasterMk cId="3533860507" sldId="2147483648"/>
              <pc:sldLayoutMk cId="2367890458" sldId="2147483650"/>
              <ac:spMk id="14" creationId="{19663B76-15CB-434D-8715-085FAB65AA38}"/>
            </ac:spMkLst>
          </pc:spChg>
        </pc:sldLayoutChg>
        <pc:sldLayoutChg chg="addSp delSp modSp mod">
          <pc:chgData name="Bagherabadi, Arash" userId="db010379-4e96-4120-a6ea-c271978f8950" providerId="ADAL" clId="{29FE4DE5-1784-5BD0-9270-E96CA531BE2A}" dt="2025-11-25T15:34:49.569" v="5983"/>
          <pc:sldLayoutMkLst>
            <pc:docMk/>
            <pc:sldMasterMk cId="3533860507" sldId="2147483648"/>
            <pc:sldLayoutMk cId="3363263737" sldId="2147483652"/>
          </pc:sldLayoutMkLst>
          <pc:spChg chg="mod">
            <ac:chgData name="Bagherabadi, Arash" userId="db010379-4e96-4120-a6ea-c271978f8950" providerId="ADAL" clId="{29FE4DE5-1784-5BD0-9270-E96CA531BE2A}" dt="2025-11-25T15:22:21.566" v="5800"/>
            <ac:spMkLst>
              <pc:docMk/>
              <pc:sldMasterMk cId="3533860507" sldId="2147483648"/>
              <pc:sldLayoutMk cId="3363263737" sldId="2147483652"/>
              <ac:spMk id="4" creationId="{F7937BF6-D120-BCE9-9CE8-FB32C401C60F}"/>
            </ac:spMkLst>
          </pc:spChg>
          <pc:spChg chg="add mod">
            <ac:chgData name="Bagherabadi, Arash" userId="db010379-4e96-4120-a6ea-c271978f8950" providerId="ADAL" clId="{29FE4DE5-1784-5BD0-9270-E96CA531BE2A}" dt="2025-11-25T15:34:49.569" v="5983"/>
            <ac:spMkLst>
              <pc:docMk/>
              <pc:sldMasterMk cId="3533860507" sldId="2147483648"/>
              <pc:sldLayoutMk cId="3363263737" sldId="2147483652"/>
              <ac:spMk id="5" creationId="{BE2B432A-899A-21DE-5D8B-ABFEFF4973A3}"/>
            </ac:spMkLst>
          </pc:spChg>
          <pc:spChg chg="mod">
            <ac:chgData name="Bagherabadi, Arash" userId="db010379-4e96-4120-a6ea-c271978f8950" providerId="ADAL" clId="{29FE4DE5-1784-5BD0-9270-E96CA531BE2A}" dt="2025-11-25T15:34:47.787" v="5981" actId="1076"/>
            <ac:spMkLst>
              <pc:docMk/>
              <pc:sldMasterMk cId="3533860507" sldId="2147483648"/>
              <pc:sldLayoutMk cId="3363263737" sldId="2147483652"/>
              <ac:spMk id="14" creationId="{CE2175C7-9CB8-2448-9B05-69F01779E8F9}"/>
            </ac:spMkLst>
          </pc:spChg>
          <pc:spChg chg="del">
            <ac:chgData name="Bagherabadi, Arash" userId="db010379-4e96-4120-a6ea-c271978f8950" providerId="ADAL" clId="{29FE4DE5-1784-5BD0-9270-E96CA531BE2A}" dt="2025-11-25T15:34:49.306" v="5982" actId="478"/>
            <ac:spMkLst>
              <pc:docMk/>
              <pc:sldMasterMk cId="3533860507" sldId="2147483648"/>
              <pc:sldLayoutMk cId="3363263737" sldId="2147483652"/>
              <ac:spMk id="16" creationId="{19663B76-15CB-434D-8715-085FAB65AA38}"/>
            </ac:spMkLst>
          </pc:spChg>
        </pc:sldLayoutChg>
        <pc:sldLayoutChg chg="addSp modSp">
          <pc:chgData name="Bagherabadi, Arash" userId="db010379-4e96-4120-a6ea-c271978f8950" providerId="ADAL" clId="{29FE4DE5-1784-5BD0-9270-E96CA531BE2A}" dt="2025-11-25T15:22:48.304" v="5806"/>
          <pc:sldLayoutMkLst>
            <pc:docMk/>
            <pc:sldMasterMk cId="3533860507" sldId="2147483648"/>
            <pc:sldLayoutMk cId="3728234832" sldId="2147483658"/>
          </pc:sldLayoutMkLst>
          <pc:spChg chg="mod">
            <ac:chgData name="Bagherabadi, Arash" userId="db010379-4e96-4120-a6ea-c271978f8950" providerId="ADAL" clId="{29FE4DE5-1784-5BD0-9270-E96CA531BE2A}" dt="2025-11-25T15:22:48.304" v="5806"/>
            <ac:spMkLst>
              <pc:docMk/>
              <pc:sldMasterMk cId="3533860507" sldId="2147483648"/>
              <pc:sldLayoutMk cId="3728234832" sldId="2147483658"/>
              <ac:spMk id="3" creationId="{E054BCF3-C330-B275-722D-62FDAF34F91C}"/>
            </ac:spMkLst>
          </pc:spChg>
        </pc:sldLayoutChg>
        <pc:sldLayoutChg chg="addSp delSp modSp mod">
          <pc:chgData name="Bagherabadi, Arash" userId="db010379-4e96-4120-a6ea-c271978f8950" providerId="ADAL" clId="{29FE4DE5-1784-5BD0-9270-E96CA531BE2A}" dt="2025-11-25T15:34:54.559" v="5985"/>
          <pc:sldLayoutMkLst>
            <pc:docMk/>
            <pc:sldMasterMk cId="3533860507" sldId="2147483648"/>
            <pc:sldLayoutMk cId="541062131" sldId="2147483660"/>
          </pc:sldLayoutMkLst>
          <pc:spChg chg="mod">
            <ac:chgData name="Bagherabadi, Arash" userId="db010379-4e96-4120-a6ea-c271978f8950" providerId="ADAL" clId="{29FE4DE5-1784-5BD0-9270-E96CA531BE2A}" dt="2025-11-25T15:22:24.234" v="5801"/>
            <ac:spMkLst>
              <pc:docMk/>
              <pc:sldMasterMk cId="3533860507" sldId="2147483648"/>
              <pc:sldLayoutMk cId="541062131" sldId="2147483660"/>
              <ac:spMk id="4" creationId="{DF43F77B-627A-FE63-7B6E-8592FEE0B53C}"/>
            </ac:spMkLst>
          </pc:spChg>
          <pc:spChg chg="add mod">
            <ac:chgData name="Bagherabadi, Arash" userId="db010379-4e96-4120-a6ea-c271978f8950" providerId="ADAL" clId="{29FE4DE5-1784-5BD0-9270-E96CA531BE2A}" dt="2025-11-25T15:34:54.559" v="5985"/>
            <ac:spMkLst>
              <pc:docMk/>
              <pc:sldMasterMk cId="3533860507" sldId="2147483648"/>
              <pc:sldLayoutMk cId="541062131" sldId="2147483660"/>
              <ac:spMk id="5" creationId="{9711EE4D-74AE-6A18-CDCB-25CE08B1FA2E}"/>
            </ac:spMkLst>
          </pc:spChg>
          <pc:spChg chg="del">
            <ac:chgData name="Bagherabadi, Arash" userId="db010379-4e96-4120-a6ea-c271978f8950" providerId="ADAL" clId="{29FE4DE5-1784-5BD0-9270-E96CA531BE2A}" dt="2025-11-25T15:34:54.193" v="5984" actId="478"/>
            <ac:spMkLst>
              <pc:docMk/>
              <pc:sldMasterMk cId="3533860507" sldId="2147483648"/>
              <pc:sldLayoutMk cId="541062131" sldId="2147483660"/>
              <ac:spMk id="18" creationId="{19663B76-15CB-434D-8715-085FAB65AA38}"/>
            </ac:spMkLst>
          </pc:spChg>
        </pc:sldLayoutChg>
        <pc:sldLayoutChg chg="addSp delSp modSp mod">
          <pc:chgData name="Bagherabadi, Arash" userId="db010379-4e96-4120-a6ea-c271978f8950" providerId="ADAL" clId="{29FE4DE5-1784-5BD0-9270-E96CA531BE2A}" dt="2025-11-25T15:34:58.808" v="5987"/>
          <pc:sldLayoutMkLst>
            <pc:docMk/>
            <pc:sldMasterMk cId="3533860507" sldId="2147483648"/>
            <pc:sldLayoutMk cId="4052923151" sldId="2147483661"/>
          </pc:sldLayoutMkLst>
          <pc:spChg chg="mod">
            <ac:chgData name="Bagherabadi, Arash" userId="db010379-4e96-4120-a6ea-c271978f8950" providerId="ADAL" clId="{29FE4DE5-1784-5BD0-9270-E96CA531BE2A}" dt="2025-11-25T15:22:30.274" v="5802"/>
            <ac:spMkLst>
              <pc:docMk/>
              <pc:sldMasterMk cId="3533860507" sldId="2147483648"/>
              <pc:sldLayoutMk cId="4052923151" sldId="2147483661"/>
              <ac:spMk id="4" creationId="{3FE1B0BF-38EF-A608-A7A4-90D22044302F}"/>
            </ac:spMkLst>
          </pc:spChg>
          <pc:spChg chg="add mod">
            <ac:chgData name="Bagherabadi, Arash" userId="db010379-4e96-4120-a6ea-c271978f8950" providerId="ADAL" clId="{29FE4DE5-1784-5BD0-9270-E96CA531BE2A}" dt="2025-11-25T15:34:58.808" v="5987"/>
            <ac:spMkLst>
              <pc:docMk/>
              <pc:sldMasterMk cId="3533860507" sldId="2147483648"/>
              <pc:sldLayoutMk cId="4052923151" sldId="2147483661"/>
              <ac:spMk id="5" creationId="{ACC28FB0-48B2-A080-E3E4-ADBDFC660EA5}"/>
            </ac:spMkLst>
          </pc:spChg>
          <pc:spChg chg="del">
            <ac:chgData name="Bagherabadi, Arash" userId="db010379-4e96-4120-a6ea-c271978f8950" providerId="ADAL" clId="{29FE4DE5-1784-5BD0-9270-E96CA531BE2A}" dt="2025-11-25T15:34:58.591" v="5986" actId="478"/>
            <ac:spMkLst>
              <pc:docMk/>
              <pc:sldMasterMk cId="3533860507" sldId="2147483648"/>
              <pc:sldLayoutMk cId="4052923151" sldId="2147483661"/>
              <ac:spMk id="19" creationId="{19663B76-15CB-434D-8715-085FAB65AA38}"/>
            </ac:spMkLst>
          </pc:spChg>
        </pc:sldLayoutChg>
        <pc:sldLayoutChg chg="addSp delSp modSp mod">
          <pc:chgData name="Bagherabadi, Arash" userId="db010379-4e96-4120-a6ea-c271978f8950" providerId="ADAL" clId="{29FE4DE5-1784-5BD0-9270-E96CA531BE2A}" dt="2025-11-25T15:35:03.452" v="5989"/>
          <pc:sldLayoutMkLst>
            <pc:docMk/>
            <pc:sldMasterMk cId="3533860507" sldId="2147483648"/>
            <pc:sldLayoutMk cId="3838249048" sldId="2147483662"/>
          </pc:sldLayoutMkLst>
          <pc:spChg chg="mod">
            <ac:chgData name="Bagherabadi, Arash" userId="db010379-4e96-4120-a6ea-c271978f8950" providerId="ADAL" clId="{29FE4DE5-1784-5BD0-9270-E96CA531BE2A}" dt="2025-11-25T15:22:36.099" v="5803"/>
            <ac:spMkLst>
              <pc:docMk/>
              <pc:sldMasterMk cId="3533860507" sldId="2147483648"/>
              <pc:sldLayoutMk cId="3838249048" sldId="2147483662"/>
              <ac:spMk id="5" creationId="{BDAA9C90-9C2C-BA69-2680-ECDAFF72C83F}"/>
            </ac:spMkLst>
          </pc:spChg>
          <pc:spChg chg="add mod">
            <ac:chgData name="Bagherabadi, Arash" userId="db010379-4e96-4120-a6ea-c271978f8950" providerId="ADAL" clId="{29FE4DE5-1784-5BD0-9270-E96CA531BE2A}" dt="2025-11-25T15:35:03.452" v="5989"/>
            <ac:spMkLst>
              <pc:docMk/>
              <pc:sldMasterMk cId="3533860507" sldId="2147483648"/>
              <pc:sldLayoutMk cId="3838249048" sldId="2147483662"/>
              <ac:spMk id="6" creationId="{B8E59DF0-023A-6168-9340-5A7ABAD7B38D}"/>
            </ac:spMkLst>
          </pc:spChg>
          <pc:spChg chg="del">
            <ac:chgData name="Bagherabadi, Arash" userId="db010379-4e96-4120-a6ea-c271978f8950" providerId="ADAL" clId="{29FE4DE5-1784-5BD0-9270-E96CA531BE2A}" dt="2025-11-25T15:35:03.017" v="5988" actId="478"/>
            <ac:spMkLst>
              <pc:docMk/>
              <pc:sldMasterMk cId="3533860507" sldId="2147483648"/>
              <pc:sldLayoutMk cId="3838249048" sldId="2147483662"/>
              <ac:spMk id="17" creationId="{19663B76-15CB-434D-8715-085FAB65AA38}"/>
            </ac:spMkLst>
          </pc:spChg>
        </pc:sldLayoutChg>
        <pc:sldLayoutChg chg="addSp delSp modSp mod">
          <pc:chgData name="Bagherabadi, Arash" userId="db010379-4e96-4120-a6ea-c271978f8950" providerId="ADAL" clId="{29FE4DE5-1784-5BD0-9270-E96CA531BE2A}" dt="2025-11-25T15:35:13.383" v="5994"/>
          <pc:sldLayoutMkLst>
            <pc:docMk/>
            <pc:sldMasterMk cId="3533860507" sldId="2147483648"/>
            <pc:sldLayoutMk cId="2566987827" sldId="2147483663"/>
          </pc:sldLayoutMkLst>
          <pc:spChg chg="mod">
            <ac:chgData name="Bagherabadi, Arash" userId="db010379-4e96-4120-a6ea-c271978f8950" providerId="ADAL" clId="{29FE4DE5-1784-5BD0-9270-E96CA531BE2A}" dt="2025-11-25T15:22:41.051" v="5805"/>
            <ac:spMkLst>
              <pc:docMk/>
              <pc:sldMasterMk cId="3533860507" sldId="2147483648"/>
              <pc:sldLayoutMk cId="2566987827" sldId="2147483663"/>
              <ac:spMk id="5" creationId="{C075030A-9E47-09AB-0712-CA4B500EE448}"/>
            </ac:spMkLst>
          </pc:spChg>
          <pc:spChg chg="add mod">
            <ac:chgData name="Bagherabadi, Arash" userId="db010379-4e96-4120-a6ea-c271978f8950" providerId="ADAL" clId="{29FE4DE5-1784-5BD0-9270-E96CA531BE2A}" dt="2025-11-25T15:35:13.383" v="5994"/>
            <ac:spMkLst>
              <pc:docMk/>
              <pc:sldMasterMk cId="3533860507" sldId="2147483648"/>
              <pc:sldLayoutMk cId="2566987827" sldId="2147483663"/>
              <ac:spMk id="6" creationId="{DEE4572C-9350-DD72-6F2F-31774056836C}"/>
            </ac:spMkLst>
          </pc:spChg>
          <pc:spChg chg="del mod">
            <ac:chgData name="Bagherabadi, Arash" userId="db010379-4e96-4120-a6ea-c271978f8950" providerId="ADAL" clId="{29FE4DE5-1784-5BD0-9270-E96CA531BE2A}" dt="2025-11-25T15:35:13.119" v="5993" actId="478"/>
            <ac:spMkLst>
              <pc:docMk/>
              <pc:sldMasterMk cId="3533860507" sldId="2147483648"/>
              <pc:sldLayoutMk cId="2566987827" sldId="2147483663"/>
              <ac:spMk id="17" creationId="{19663B76-15CB-434D-8715-085FAB65AA38}"/>
            </ac:spMkLst>
          </pc:spChg>
        </pc:sldLayoutChg>
        <pc:sldLayoutChg chg="addSp modSp mod">
          <pc:chgData name="Bagherabadi, Arash" userId="db010379-4e96-4120-a6ea-c271978f8950" providerId="ADAL" clId="{29FE4DE5-1784-5BD0-9270-E96CA531BE2A}" dt="2025-11-25T15:22:50.858" v="5807"/>
          <pc:sldLayoutMkLst>
            <pc:docMk/>
            <pc:sldMasterMk cId="3533860507" sldId="2147483648"/>
            <pc:sldLayoutMk cId="3595977927" sldId="2147483665"/>
          </pc:sldLayoutMkLst>
          <pc:spChg chg="mod">
            <ac:chgData name="Bagherabadi, Arash" userId="db010379-4e96-4120-a6ea-c271978f8950" providerId="ADAL" clId="{29FE4DE5-1784-5BD0-9270-E96CA531BE2A}" dt="2025-11-25T15:22:50.858" v="5807"/>
            <ac:spMkLst>
              <pc:docMk/>
              <pc:sldMasterMk cId="3533860507" sldId="2147483648"/>
              <pc:sldLayoutMk cId="3595977927" sldId="2147483665"/>
              <ac:spMk id="3" creationId="{BF3C46FC-4EDF-1E87-F5DF-7F06946FD086}"/>
            </ac:spMkLst>
          </pc:spChg>
        </pc:sldLayoutChg>
        <pc:sldLayoutChg chg="addSp modSp">
          <pc:chgData name="Bagherabadi, Arash" userId="db010379-4e96-4120-a6ea-c271978f8950" providerId="ADAL" clId="{29FE4DE5-1784-5BD0-9270-E96CA531BE2A}" dt="2025-09-22T20:28:42.651" v="584"/>
          <pc:sldLayoutMkLst>
            <pc:docMk/>
            <pc:sldMasterMk cId="3533860507" sldId="2147483648"/>
            <pc:sldLayoutMk cId="3337694606" sldId="2147483666"/>
          </pc:sldLayoutMkLst>
        </pc:sldLayoutChg>
        <pc:sldLayoutChg chg="addSp modSp">
          <pc:chgData name="Bagherabadi, Arash" userId="db010379-4e96-4120-a6ea-c271978f8950" providerId="ADAL" clId="{29FE4DE5-1784-5BD0-9270-E96CA531BE2A}" dt="2025-11-25T15:22:54.796" v="5808"/>
          <pc:sldLayoutMkLst>
            <pc:docMk/>
            <pc:sldMasterMk cId="3533860507" sldId="2147483648"/>
            <pc:sldLayoutMk cId="1786772075" sldId="2147483667"/>
          </pc:sldLayoutMkLst>
          <pc:spChg chg="mod">
            <ac:chgData name="Bagherabadi, Arash" userId="db010379-4e96-4120-a6ea-c271978f8950" providerId="ADAL" clId="{29FE4DE5-1784-5BD0-9270-E96CA531BE2A}" dt="2025-11-25T15:22:54.796" v="5808"/>
            <ac:spMkLst>
              <pc:docMk/>
              <pc:sldMasterMk cId="3533860507" sldId="2147483648"/>
              <pc:sldLayoutMk cId="1786772075" sldId="2147483667"/>
              <ac:spMk id="5" creationId="{C5F5669E-06A0-2296-DDCA-11DA00E9586D}"/>
            </ac:spMkLst>
          </pc:spChg>
        </pc:sldLayoutChg>
        <pc:sldLayoutChg chg="addSp modSp">
          <pc:chgData name="Bagherabadi, Arash" userId="db010379-4e96-4120-a6ea-c271978f8950" providerId="ADAL" clId="{29FE4DE5-1784-5BD0-9270-E96CA531BE2A}" dt="2025-09-22T20:28:43.495" v="585"/>
          <pc:sldLayoutMkLst>
            <pc:docMk/>
            <pc:sldMasterMk cId="3533860507" sldId="2147483648"/>
            <pc:sldLayoutMk cId="4112413867" sldId="2147483668"/>
          </pc:sldLayoutMkLst>
        </pc:sldLayoutChg>
        <pc:sldLayoutChg chg="addSp modSp">
          <pc:chgData name="Bagherabadi, Arash" userId="db010379-4e96-4120-a6ea-c271978f8950" providerId="ADAL" clId="{29FE4DE5-1784-5BD0-9270-E96CA531BE2A}" dt="2025-09-22T20:28:44.358" v="586"/>
          <pc:sldLayoutMkLst>
            <pc:docMk/>
            <pc:sldMasterMk cId="3533860507" sldId="2147483648"/>
            <pc:sldLayoutMk cId="2717994447" sldId="2147483669"/>
          </pc:sldLayoutMkLst>
        </pc:sldLayoutChg>
        <pc:sldLayoutChg chg="addSp modSp">
          <pc:chgData name="Bagherabadi, Arash" userId="db010379-4e96-4120-a6ea-c271978f8950" providerId="ADAL" clId="{29FE4DE5-1784-5BD0-9270-E96CA531BE2A}" dt="2025-09-22T20:28:46.940" v="588"/>
          <pc:sldLayoutMkLst>
            <pc:docMk/>
            <pc:sldMasterMk cId="3533860507" sldId="2147483648"/>
            <pc:sldLayoutMk cId="487654630" sldId="2147483670"/>
          </pc:sldLayoutMkLst>
        </pc:sldLayoutChg>
        <pc:sldLayoutChg chg="addSp modSp">
          <pc:chgData name="Bagherabadi, Arash" userId="db010379-4e96-4120-a6ea-c271978f8950" providerId="ADAL" clId="{29FE4DE5-1784-5BD0-9270-E96CA531BE2A}" dt="2025-09-22T20:28:45.823" v="587"/>
          <pc:sldLayoutMkLst>
            <pc:docMk/>
            <pc:sldMasterMk cId="3533860507" sldId="2147483648"/>
            <pc:sldLayoutMk cId="1394540736" sldId="2147483671"/>
          </pc:sldLayoutMkLst>
        </pc:sldLayoutChg>
        <pc:sldLayoutChg chg="addSp modSp">
          <pc:chgData name="Bagherabadi, Arash" userId="db010379-4e96-4120-a6ea-c271978f8950" providerId="ADAL" clId="{29FE4DE5-1784-5BD0-9270-E96CA531BE2A}" dt="2025-09-22T20:28:50.967" v="589"/>
          <pc:sldLayoutMkLst>
            <pc:docMk/>
            <pc:sldMasterMk cId="3533860507" sldId="2147483648"/>
            <pc:sldLayoutMk cId="4078047301" sldId="2147483672"/>
          </pc:sldLayoutMkLst>
        </pc:sldLayoutChg>
        <pc:sldLayoutChg chg="addSp modSp">
          <pc:chgData name="Bagherabadi, Arash" userId="db010379-4e96-4120-a6ea-c271978f8950" providerId="ADAL" clId="{29FE4DE5-1784-5BD0-9270-E96CA531BE2A}" dt="2025-09-22T20:28:52.208" v="590"/>
          <pc:sldLayoutMkLst>
            <pc:docMk/>
            <pc:sldMasterMk cId="3533860507" sldId="2147483648"/>
            <pc:sldLayoutMk cId="3510563667" sldId="2147483673"/>
          </pc:sldLayoutMkLst>
        </pc:sldLayoutChg>
        <pc:sldLayoutChg chg="addSp modSp">
          <pc:chgData name="Bagherabadi, Arash" userId="db010379-4e96-4120-a6ea-c271978f8950" providerId="ADAL" clId="{29FE4DE5-1784-5BD0-9270-E96CA531BE2A}" dt="2025-09-22T20:28:54.092" v="591"/>
          <pc:sldLayoutMkLst>
            <pc:docMk/>
            <pc:sldMasterMk cId="3533860507" sldId="2147483648"/>
            <pc:sldLayoutMk cId="990486502" sldId="2147483678"/>
          </pc:sldLayoutMkLst>
        </pc:sldLayoutChg>
        <pc:sldLayoutChg chg="addSp modSp">
          <pc:chgData name="Bagherabadi, Arash" userId="db010379-4e96-4120-a6ea-c271978f8950" providerId="ADAL" clId="{29FE4DE5-1784-5BD0-9270-E96CA531BE2A}" dt="2025-09-22T20:28:56.120" v="592"/>
          <pc:sldLayoutMkLst>
            <pc:docMk/>
            <pc:sldMasterMk cId="3533860507" sldId="2147483648"/>
            <pc:sldLayoutMk cId="1842024543" sldId="2147483679"/>
          </pc:sldLayoutMkLst>
        </pc:sldLayoutChg>
        <pc:sldLayoutChg chg="addSp modSp">
          <pc:chgData name="Bagherabadi, Arash" userId="db010379-4e96-4120-a6ea-c271978f8950" providerId="ADAL" clId="{29FE4DE5-1784-5BD0-9270-E96CA531BE2A}" dt="2025-09-22T20:28:57.830" v="593"/>
          <pc:sldLayoutMkLst>
            <pc:docMk/>
            <pc:sldMasterMk cId="3533860507" sldId="2147483648"/>
            <pc:sldLayoutMk cId="1333163517" sldId="2147483680"/>
          </pc:sldLayoutMkLst>
        </pc:sldLayoutChg>
        <pc:sldLayoutChg chg="addSp modSp">
          <pc:chgData name="Bagherabadi, Arash" userId="db010379-4e96-4120-a6ea-c271978f8950" providerId="ADAL" clId="{29FE4DE5-1784-5BD0-9270-E96CA531BE2A}" dt="2025-09-22T20:29:02.904" v="594"/>
          <pc:sldLayoutMkLst>
            <pc:docMk/>
            <pc:sldMasterMk cId="3533860507" sldId="2147483648"/>
            <pc:sldLayoutMk cId="771281563" sldId="2147483687"/>
          </pc:sldLayoutMkLst>
        </pc:sldLayoutChg>
        <pc:sldLayoutChg chg="addSp modSp">
          <pc:chgData name="Bagherabadi, Arash" userId="db010379-4e96-4120-a6ea-c271978f8950" providerId="ADAL" clId="{29FE4DE5-1784-5BD0-9270-E96CA531BE2A}" dt="2025-09-22T20:29:03.883" v="595"/>
          <pc:sldLayoutMkLst>
            <pc:docMk/>
            <pc:sldMasterMk cId="3533860507" sldId="2147483648"/>
            <pc:sldLayoutMk cId="2663507990" sldId="2147483688"/>
          </pc:sldLayoutMkLst>
        </pc:sldLayoutChg>
        <pc:sldLayoutChg chg="addSp modSp">
          <pc:chgData name="Bagherabadi, Arash" userId="db010379-4e96-4120-a6ea-c271978f8950" providerId="ADAL" clId="{29FE4DE5-1784-5BD0-9270-E96CA531BE2A}" dt="2025-09-22T20:29:05.743" v="596"/>
          <pc:sldLayoutMkLst>
            <pc:docMk/>
            <pc:sldMasterMk cId="3533860507" sldId="2147483648"/>
            <pc:sldLayoutMk cId="648057209" sldId="2147483689"/>
          </pc:sldLayoutMkLst>
        </pc:sldLayoutChg>
        <pc:sldLayoutChg chg="addSp modSp">
          <pc:chgData name="Bagherabadi, Arash" userId="db010379-4e96-4120-a6ea-c271978f8950" providerId="ADAL" clId="{29FE4DE5-1784-5BD0-9270-E96CA531BE2A}" dt="2025-09-22T20:29:07.715" v="597"/>
          <pc:sldLayoutMkLst>
            <pc:docMk/>
            <pc:sldMasterMk cId="3533860507" sldId="2147483648"/>
            <pc:sldLayoutMk cId="2340894124" sldId="2147483690"/>
          </pc:sldLayoutMkLst>
        </pc:sldLayoutChg>
        <pc:sldLayoutChg chg="addSp delSp modSp mod">
          <pc:chgData name="Bagherabadi, Arash" userId="db010379-4e96-4120-a6ea-c271978f8950" providerId="ADAL" clId="{29FE4DE5-1784-5BD0-9270-E96CA531BE2A}" dt="2025-11-25T15:34:29.273" v="5980"/>
          <pc:sldLayoutMkLst>
            <pc:docMk/>
            <pc:sldMasterMk cId="3533860507" sldId="2147483648"/>
            <pc:sldLayoutMk cId="2929436559" sldId="2147483694"/>
          </pc:sldLayoutMkLst>
          <pc:spChg chg="mod">
            <ac:chgData name="Bagherabadi, Arash" userId="db010379-4e96-4120-a6ea-c271978f8950" providerId="ADAL" clId="{29FE4DE5-1784-5BD0-9270-E96CA531BE2A}" dt="2025-11-25T15:22:05.441" v="5798"/>
            <ac:spMkLst>
              <pc:docMk/>
              <pc:sldMasterMk cId="3533860507" sldId="2147483648"/>
              <pc:sldLayoutMk cId="2929436559" sldId="2147483694"/>
              <ac:spMk id="2" creationId="{FC670008-D2B8-38B4-FC72-EBC75947F4A4}"/>
            </ac:spMkLst>
          </pc:spChg>
          <pc:spChg chg="add mod">
            <ac:chgData name="Bagherabadi, Arash" userId="db010379-4e96-4120-a6ea-c271978f8950" providerId="ADAL" clId="{29FE4DE5-1784-5BD0-9270-E96CA531BE2A}" dt="2025-11-25T15:34:29.273" v="5980"/>
            <ac:spMkLst>
              <pc:docMk/>
              <pc:sldMasterMk cId="3533860507" sldId="2147483648"/>
              <pc:sldLayoutMk cId="2929436559" sldId="2147483694"/>
              <ac:spMk id="6" creationId="{A46895CA-194A-471C-05F9-94C206DD939A}"/>
            </ac:spMkLst>
          </pc:spChg>
          <pc:spChg chg="del">
            <ac:chgData name="Bagherabadi, Arash" userId="db010379-4e96-4120-a6ea-c271978f8950" providerId="ADAL" clId="{29FE4DE5-1784-5BD0-9270-E96CA531BE2A}" dt="2025-11-25T15:34:28.981" v="5979" actId="478"/>
            <ac:spMkLst>
              <pc:docMk/>
              <pc:sldMasterMk cId="3533860507" sldId="2147483648"/>
              <pc:sldLayoutMk cId="2929436559" sldId="2147483694"/>
              <ac:spMk id="9" creationId="{19663B76-15CB-434D-8715-085FAB65AA38}"/>
            </ac:spMkLst>
          </pc:spChg>
        </pc:sldLayoutChg>
        <pc:sldLayoutChg chg="addSp delSp modSp mod">
          <pc:chgData name="Bagherabadi, Arash" userId="db010379-4e96-4120-a6ea-c271978f8950" providerId="ADAL" clId="{29FE4DE5-1784-5BD0-9270-E96CA531BE2A}" dt="2025-11-25T15:35:07.334" v="5991"/>
          <pc:sldLayoutMkLst>
            <pc:docMk/>
            <pc:sldMasterMk cId="3533860507" sldId="2147483648"/>
            <pc:sldLayoutMk cId="3822166505" sldId="2147483724"/>
          </pc:sldLayoutMkLst>
          <pc:spChg chg="mod">
            <ac:chgData name="Bagherabadi, Arash" userId="db010379-4e96-4120-a6ea-c271978f8950" providerId="ADAL" clId="{29FE4DE5-1784-5BD0-9270-E96CA531BE2A}" dt="2025-11-25T15:22:38.552" v="5804"/>
            <ac:spMkLst>
              <pc:docMk/>
              <pc:sldMasterMk cId="3533860507" sldId="2147483648"/>
              <pc:sldLayoutMk cId="3822166505" sldId="2147483724"/>
              <ac:spMk id="5" creationId="{2D334047-F3BB-CCC2-5554-0A3954936CD3}"/>
            </ac:spMkLst>
          </pc:spChg>
          <pc:spChg chg="add mod">
            <ac:chgData name="Bagherabadi, Arash" userId="db010379-4e96-4120-a6ea-c271978f8950" providerId="ADAL" clId="{29FE4DE5-1784-5BD0-9270-E96CA531BE2A}" dt="2025-11-25T15:35:07.334" v="5991"/>
            <ac:spMkLst>
              <pc:docMk/>
              <pc:sldMasterMk cId="3533860507" sldId="2147483648"/>
              <pc:sldLayoutMk cId="3822166505" sldId="2147483724"/>
              <ac:spMk id="6" creationId="{B7951CFB-189C-43C3-D427-B4FBD03C7591}"/>
            </ac:spMkLst>
          </pc:spChg>
          <pc:spChg chg="del">
            <ac:chgData name="Bagherabadi, Arash" userId="db010379-4e96-4120-a6ea-c271978f8950" providerId="ADAL" clId="{29FE4DE5-1784-5BD0-9270-E96CA531BE2A}" dt="2025-11-25T15:35:07.014" v="5990" actId="478"/>
            <ac:spMkLst>
              <pc:docMk/>
              <pc:sldMasterMk cId="3533860507" sldId="2147483648"/>
              <pc:sldLayoutMk cId="3822166505" sldId="2147483724"/>
              <ac:spMk id="17" creationId="{19663B76-15CB-434D-8715-085FAB65AA38}"/>
            </ac:spMkLst>
          </pc:spChg>
        </pc:sldLayoutChg>
      </pc:sldMasterChg>
    </pc:docChg>
  </pc:docChgLst>
  <pc:docChgLst>
    <pc:chgData name="Bagherabadi, Arash" userId="db010379-4e96-4120-a6ea-c271978f8950" providerId="ADAL" clId="{FB29C60C-6486-4A94-9340-376CFBC3B8BB}"/>
    <pc:docChg chg="modSld">
      <pc:chgData name="Bagherabadi, Arash" userId="db010379-4e96-4120-a6ea-c271978f8950" providerId="ADAL" clId="{FB29C60C-6486-4A94-9340-376CFBC3B8BB}" dt="2025-09-23T14:38:28.395" v="9" actId="22"/>
      <pc:docMkLst>
        <pc:docMk/>
      </pc:docMkLst>
      <pc:sldChg chg="modNotesTx">
        <pc:chgData name="Bagherabadi, Arash" userId="db010379-4e96-4120-a6ea-c271978f8950" providerId="ADAL" clId="{FB29C60C-6486-4A94-9340-376CFBC3B8BB}" dt="2025-09-23T14:38:28.395" v="9" actId="22"/>
        <pc:sldMkLst>
          <pc:docMk/>
          <pc:sldMk cId="3191846236" sldId="4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5BD2A-A97D-094A-8D3B-21A9E6A37617}" type="slidenum">
              <a:rPr>
                <a:latin typeface="Arial" panose="020B0604020202020204" pitchFamily="34" charset="0"/>
              </a:rPr>
              <a:t>‹#›</a:t>
            </a:fld>
            <a:endParaRPr lang="en-GB">
              <a:latin typeface="Arial" panose="020B0604020202020204" pitchFamily="34" charset="0"/>
            </a:endParaRPr>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02A76C-E886-6A42-B8CD-C60BA58F0DF5}" type="datetimeFigureOut">
              <a:rPr lang="en-US">
                <a:latin typeface="Arial" panose="020B0604020202020204" pitchFamily="34" charset="0"/>
              </a:rPr>
              <a:t>11/25/25</a:t>
            </a:fld>
            <a:endParaRPr lang="en-GB">
              <a:latin typeface="Arial" panose="020B0604020202020204" pitchFamily="34" charset="0"/>
            </a:endParaRPr>
          </a:p>
        </p:txBody>
      </p:sp>
    </p:spTree>
    <p:extLst>
      <p:ext uri="{BB962C8B-B14F-4D97-AF65-F5344CB8AC3E}">
        <p14:creationId xmlns:p14="http://schemas.microsoft.com/office/powerpoint/2010/main" val="1365583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F6EF062A-B138-3741-8B48-19ACC59FDA5A}" type="datetimeFigureOut">
              <a:rPr lang="en-US" smtClean="0"/>
              <a:pPr/>
              <a:t>11/25/25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F2532798-74E8-444A-A934-2294B8EA8709}" type="slidenum">
              <a:rPr lang="en-US" smtClean="0"/>
              <a:pPr/>
              <a:t>‹#›</a:t>
            </a:fld>
            <a:endParaRPr lang="en-US"/>
          </a:p>
        </p:txBody>
      </p:sp>
    </p:spTree>
    <p:extLst>
      <p:ext uri="{BB962C8B-B14F-4D97-AF65-F5344CB8AC3E}">
        <p14:creationId xmlns:p14="http://schemas.microsoft.com/office/powerpoint/2010/main" val="200410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AD379-CF0D-38D0-C103-376FD4530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8CF394-60F5-B336-C1D0-6B53B2F62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C0EDC0-E324-E3BE-17DA-2C780B5F70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05A9CAF-A786-70CB-F12B-3B70F8B97668}"/>
              </a:ext>
            </a:extLst>
          </p:cNvPr>
          <p:cNvSpPr>
            <a:spLocks noGrp="1"/>
          </p:cNvSpPr>
          <p:nvPr>
            <p:ph type="sldNum" sz="quarter" idx="5"/>
          </p:nvPr>
        </p:nvSpPr>
        <p:spPr/>
        <p:txBody>
          <a:bodyPr/>
          <a:lstStyle/>
          <a:p>
            <a:fld id="{F2532798-74E8-444A-A934-2294B8EA8709}" type="slidenum">
              <a:rPr lang="en-US" smtClean="0"/>
              <a:pPr/>
              <a:t>3</a:t>
            </a:fld>
            <a:endParaRPr lang="en-US"/>
          </a:p>
        </p:txBody>
      </p:sp>
    </p:spTree>
    <p:extLst>
      <p:ext uri="{BB962C8B-B14F-4D97-AF65-F5344CB8AC3E}">
        <p14:creationId xmlns:p14="http://schemas.microsoft.com/office/powerpoint/2010/main" val="1509879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4" name="Graphic 8">
            <a:extLst>
              <a:ext uri="{FF2B5EF4-FFF2-40B4-BE49-F238E27FC236}">
                <a16:creationId xmlns:a16="http://schemas.microsoft.com/office/drawing/2014/main" id="{BC224F72-3DAE-32E1-38BC-FEB441F203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70184500"/>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3261" y="2730355"/>
            <a:ext cx="4621423" cy="307748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10638053" cy="768545"/>
          </a:xfrm>
          <a:prstGeom prst="rect">
            <a:avLst/>
          </a:prstGeom>
        </p:spPr>
        <p:txBody>
          <a:bodyPr vert="horz" lIns="0" tIns="0" rIns="0" bIns="0" rtlCol="0" anchor="ctr">
            <a:normAutofit/>
          </a:bodyPr>
          <a:lstStyle>
            <a:lvl1pPr>
              <a:defRPr b="1" i="0">
                <a:solidFill>
                  <a:schemeClr val="accent1"/>
                </a:solidFill>
                <a:latin typeface="Arial" panose="020B0604020202020204" pitchFamily="34" charset="0"/>
              </a:defRPr>
            </a:lvl1pPr>
          </a:lstStyle>
          <a:p>
            <a:r>
              <a:rPr lang="en-US"/>
              <a:t>Executive Summary</a:t>
            </a:r>
          </a:p>
        </p:txBody>
      </p:sp>
      <p:sp>
        <p:nvSpPr>
          <p:cNvPr id="5" name="Rectangle 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FCF1CCBC-343B-CD4F-BF3E-3463406E4A60}"/>
              </a:ext>
            </a:extLst>
          </p:cNvPr>
          <p:cNvSpPr>
            <a:spLocks noGrp="1"/>
          </p:cNvSpPr>
          <p:nvPr>
            <p:ph type="body" sz="quarter" idx="14" hasCustomPrompt="1"/>
          </p:nvPr>
        </p:nvSpPr>
        <p:spPr>
          <a:xfrm>
            <a:off x="1013259" y="2174380"/>
            <a:ext cx="4621420" cy="435426"/>
          </a:xfrm>
        </p:spPr>
        <p:txBody>
          <a:bodyPr/>
          <a:lstStyle>
            <a:lvl1pPr marL="0" indent="0" algn="l">
              <a:buNone/>
              <a:defRPr b="1" i="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lvl="0"/>
            <a:r>
              <a:rPr lang="en-US"/>
              <a:t>Introduction</a:t>
            </a:r>
          </a:p>
        </p:txBody>
      </p:sp>
      <p:cxnSp>
        <p:nvCxnSpPr>
          <p:cNvPr id="13" name="Straight Connector 12">
            <a:extLst>
              <a:ext uri="{FF2B5EF4-FFF2-40B4-BE49-F238E27FC236}">
                <a16:creationId xmlns:a16="http://schemas.microsoft.com/office/drawing/2014/main" id="{2F53A1AF-5960-D84C-9B0A-309532AD9D0A}"/>
              </a:ext>
            </a:extLst>
          </p:cNvPr>
          <p:cNvCxnSpPr>
            <a:cxnSpLocks/>
          </p:cNvCxnSpPr>
          <p:nvPr userDrawn="1"/>
        </p:nvCxnSpPr>
        <p:spPr>
          <a:xfrm>
            <a:off x="6096000" y="2222627"/>
            <a:ext cx="0" cy="3585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0F1FEA-C095-9C41-AF49-B3244A7C633B}"/>
              </a:ext>
            </a:extLst>
          </p:cNvPr>
          <p:cNvSpPr>
            <a:spLocks noGrp="1"/>
          </p:cNvSpPr>
          <p:nvPr>
            <p:ph idx="15"/>
          </p:nvPr>
        </p:nvSpPr>
        <p:spPr>
          <a:xfrm>
            <a:off x="6557325" y="2730355"/>
            <a:ext cx="4621423" cy="307748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479F181-696D-A344-9BE8-D865710349BC}"/>
              </a:ext>
            </a:extLst>
          </p:cNvPr>
          <p:cNvSpPr>
            <a:spLocks noGrp="1"/>
          </p:cNvSpPr>
          <p:nvPr>
            <p:ph type="body" sz="quarter" idx="16" hasCustomPrompt="1"/>
          </p:nvPr>
        </p:nvSpPr>
        <p:spPr>
          <a:xfrm>
            <a:off x="6557322" y="2174380"/>
            <a:ext cx="4621420" cy="435426"/>
          </a:xfrm>
        </p:spPr>
        <p:txBody>
          <a:bodyPr/>
          <a:lstStyle>
            <a:lvl1pPr marL="0" indent="0" algn="l">
              <a:buNone/>
              <a:defRPr b="1" i="0">
                <a:solidFill>
                  <a:schemeClr val="accent1"/>
                </a:solidFill>
                <a:latin typeface="Arial" panose="020B0604020202020204" pitchFamily="34" charset="0"/>
                <a:ea typeface="Arial" panose="020B0604020202020204" pitchFamily="34" charset="0"/>
                <a:cs typeface="Arial" panose="020B0604020202020204" pitchFamily="34" charset="0"/>
              </a:defRPr>
            </a:lvl1pPr>
          </a:lstStyle>
          <a:p>
            <a:pPr lvl="0"/>
            <a:r>
              <a:rPr lang="en-US"/>
              <a:t>Objectives</a:t>
            </a:r>
          </a:p>
        </p:txBody>
      </p:sp>
      <p:pic>
        <p:nvPicPr>
          <p:cNvPr id="4" name="Graphic 7">
            <a:extLst>
              <a:ext uri="{FF2B5EF4-FFF2-40B4-BE49-F238E27FC236}">
                <a16:creationId xmlns:a16="http://schemas.microsoft.com/office/drawing/2014/main" id="{174F1F6F-45B5-A988-16CA-ECC47BAAD11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2" name="Footer Placeholder 1">
            <a:extLst>
              <a:ext uri="{FF2B5EF4-FFF2-40B4-BE49-F238E27FC236}">
                <a16:creationId xmlns:a16="http://schemas.microsoft.com/office/drawing/2014/main" id="{FC670008-D2B8-38B4-FC72-EBC75947F4A4}"/>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A46895CA-194A-471C-05F9-94C206DD939A}"/>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2929436559"/>
      </p:ext>
    </p:extLst>
  </p:cSld>
  <p:clrMapOvr>
    <a:masterClrMapping/>
  </p:clrMapOvr>
  <p:extLst>
    <p:ext uri="{DCECCB84-F9BA-43D5-87BE-67443E8EF086}">
      <p15:sldGuideLst xmlns:p15="http://schemas.microsoft.com/office/powerpoint/2012/main">
        <p15:guide id="1" orient="horz" pos="1720">
          <p15:clr>
            <a:srgbClr val="FBAE40"/>
          </p15:clr>
        </p15:guide>
        <p15:guide id="2" pos="339">
          <p15:clr>
            <a:srgbClr val="FBAE40"/>
          </p15:clr>
        </p15:guide>
        <p15:guide id="4" pos="3837">
          <p15:clr>
            <a:srgbClr val="FBAE40"/>
          </p15:clr>
        </p15:guide>
        <p15:guide id="5" pos="7159">
          <p15:clr>
            <a:srgbClr val="FBAE40"/>
          </p15:clr>
        </p15:guide>
        <p15:guide id="6" pos="7225">
          <p15:clr>
            <a:srgbClr val="FBAE40"/>
          </p15:clr>
        </p15:guide>
        <p15:guide id="7" orient="horz" pos="4252">
          <p15:clr>
            <a:srgbClr val="FBAE40"/>
          </p15:clr>
        </p15:guide>
        <p15:guide id="8" orient="horz" pos="1372">
          <p15:clr>
            <a:srgbClr val="FBAE40"/>
          </p15:clr>
        </p15:guide>
        <p15:guide id="9" pos="635">
          <p15:clr>
            <a:srgbClr val="FBAE40"/>
          </p15:clr>
        </p15:guide>
        <p15:guide id="10" pos="3549">
          <p15:clr>
            <a:srgbClr val="FBAE40"/>
          </p15:clr>
        </p15:guide>
        <p15:guide id="11" pos="4135">
          <p15:clr>
            <a:srgbClr val="FBAE40"/>
          </p15:clr>
        </p15:guide>
        <p15:guide id="12" pos="7039">
          <p15:clr>
            <a:srgbClr val="FBAE40"/>
          </p15:clr>
        </p15:guide>
        <p15:guide id="13" orient="horz" pos="3659">
          <p15:clr>
            <a:srgbClr val="FBAE40"/>
          </p15:clr>
        </p15:guide>
        <p15:guide id="14" orient="horz" pos="4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pic>
        <p:nvPicPr>
          <p:cNvPr id="2" name="Graphic 7">
            <a:extLst>
              <a:ext uri="{FF2B5EF4-FFF2-40B4-BE49-F238E27FC236}">
                <a16:creationId xmlns:a16="http://schemas.microsoft.com/office/drawing/2014/main" id="{DD888516-32A0-21EF-C21F-F1672D58251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7442D8E3-D9BC-AD09-82A6-03BB8CED56C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Tree>
    <p:extLst>
      <p:ext uri="{BB962C8B-B14F-4D97-AF65-F5344CB8AC3E}">
        <p14:creationId xmlns:p14="http://schemas.microsoft.com/office/powerpoint/2010/main" val="2367890458"/>
      </p:ext>
    </p:extLst>
  </p:cSld>
  <p:clrMapOvr>
    <a:masterClrMapping/>
  </p:clrMapOvr>
  <p:extLst>
    <p:ext uri="{DCECCB84-F9BA-43D5-87BE-67443E8EF086}">
      <p15:sldGuideLst xmlns:p15="http://schemas.microsoft.com/office/powerpoint/2012/main">
        <p15:guide id="1" pos="7159">
          <p15:clr>
            <a:srgbClr val="FBAE40"/>
          </p15:clr>
        </p15:guide>
        <p15:guide id="2" orient="horz" pos="436">
          <p15:clr>
            <a:srgbClr val="FBAE40"/>
          </p15:clr>
        </p15:guide>
        <p15:guide id="3" pos="339">
          <p15:clr>
            <a:srgbClr val="FBAE40"/>
          </p15:clr>
        </p15:guide>
        <p15:guide id="5" pos="7344">
          <p15:clr>
            <a:srgbClr val="FBAE40"/>
          </p15:clr>
        </p15:guide>
        <p15:guide id="6" orient="horz" pos="1033">
          <p15:clr>
            <a:srgbClr val="FBAE40"/>
          </p15:clr>
        </p15:guide>
        <p15:guide id="7" orient="horz" pos="3778">
          <p15:clr>
            <a:srgbClr val="FBAE40"/>
          </p15:clr>
        </p15:guide>
        <p15:guide id="8" orient="horz" pos="4252">
          <p15:clr>
            <a:srgbClr val="FBAE40"/>
          </p15:clr>
        </p15:guide>
        <p15:guide id="9" pos="703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baseline="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38100" y="6395989"/>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64B27E15-BD6B-340E-FADF-62BB93D4634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F7937BF6-D120-BCE9-9CE8-FB32C401C60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BE2B432A-899A-21DE-5D8B-ABFEFF4973A3}"/>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363263737"/>
      </p:ext>
    </p:extLst>
  </p:cSld>
  <p:clrMapOvr>
    <a:masterClrMapping/>
  </p:clrMapOvr>
  <p:extLst>
    <p:ext uri="{DCECCB84-F9BA-43D5-87BE-67443E8EF086}">
      <p15:sldGuideLst xmlns:p15="http://schemas.microsoft.com/office/powerpoint/2012/main">
        <p15:guide id="1" orient="horz" pos="4252">
          <p15:clr>
            <a:srgbClr val="FBAE40"/>
          </p15:clr>
        </p15:guide>
        <p15:guide id="2" pos="339">
          <p15:clr>
            <a:srgbClr val="FBAE40"/>
          </p15:clr>
        </p15:guide>
        <p15:guide id="3" orient="horz" pos="3778">
          <p15:clr>
            <a:srgbClr val="FBAE40"/>
          </p15:clr>
        </p15:guide>
        <p15:guide id="4" orient="horz" pos="1033">
          <p15:clr>
            <a:srgbClr val="FBAE40"/>
          </p15:clr>
        </p15:guide>
        <p15:guide id="5" orient="horz" pos="432">
          <p15:clr>
            <a:srgbClr val="FBAE40"/>
          </p15:clr>
        </p15:guide>
        <p15:guide id="6" pos="7344">
          <p15:clr>
            <a:srgbClr val="FBAE40"/>
          </p15:clr>
        </p15:guide>
        <p15:guide id="7" pos="3685">
          <p15:clr>
            <a:srgbClr val="FBAE40"/>
          </p15:clr>
        </p15:guide>
        <p15:guide id="8" pos="3999">
          <p15:clr>
            <a:srgbClr val="FBAE40"/>
          </p15:clr>
        </p15:guide>
        <p15:guide id="9" pos="7159">
          <p15:clr>
            <a:srgbClr val="FBAE40"/>
          </p15:clr>
        </p15:guide>
        <p15:guide id="10" pos="70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 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5" y="1645669"/>
            <a:ext cx="3285783" cy="4532881"/>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baseline="0">
                <a:latin typeface="Arial" panose="020B0604020202020204" pitchFamily="34" charset="0"/>
              </a:defRPr>
            </a:lvl1pPr>
          </a:lstStyle>
          <a:p>
            <a:r>
              <a:rPr lang="en-US"/>
              <a:t>Title and Text – Three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4453113" y="1645669"/>
            <a:ext cx="3285783" cy="4532881"/>
          </a:xfrm>
        </p:spPr>
        <p:txBody>
          <a:bodyPr/>
          <a:lstStyle>
            <a:lvl1pPr>
              <a:lnSpc>
                <a:spcPct val="100000"/>
              </a:lnSpc>
              <a:defRPr b="0" i="0" baseline="0">
                <a:latin typeface="Arial" panose="020B0604020202020204" pitchFamily="34" charset="0"/>
              </a:defRPr>
            </a:lvl1pPr>
            <a:lvl2pPr>
              <a:lnSpc>
                <a:spcPct val="100000"/>
              </a:lnSpc>
              <a:defRPr b="0" i="0" baseline="0">
                <a:latin typeface="Arial" panose="020B0604020202020204" pitchFamily="34" charset="0"/>
              </a:defRPr>
            </a:lvl2pPr>
            <a:lvl3pPr>
              <a:lnSpc>
                <a:spcPct val="100000"/>
              </a:lnSpc>
              <a:defRPr b="0" i="0" baseline="0">
                <a:latin typeface="Arial" panose="020B0604020202020204" pitchFamily="34" charset="0"/>
              </a:defRPr>
            </a:lvl3pPr>
            <a:lvl4pPr>
              <a:lnSpc>
                <a:spcPct val="100000"/>
              </a:lnSpc>
              <a:defRPr b="0" i="0" baseline="0">
                <a:latin typeface="Arial" panose="020B0604020202020204" pitchFamily="34" charset="0"/>
              </a:defRPr>
            </a:lvl4pPr>
            <a:lvl5pPr>
              <a:lnSpc>
                <a:spcPct val="100000"/>
              </a:lnSpc>
              <a:defRPr b="0" i="0" baseline="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8369861" y="1645669"/>
            <a:ext cx="3285783" cy="4532881"/>
          </a:xfrm>
        </p:spPr>
        <p:txBody>
          <a:bodyPr/>
          <a:lstStyle>
            <a:lvl1pPr>
              <a:lnSpc>
                <a:spcPct val="100000"/>
              </a:lnSpc>
              <a:defRPr b="0" i="0">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0">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06EDDFE3-4BA4-6BC6-BD2B-3CA9DDD8CDF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DF43F77B-627A-FE63-7B6E-8592FEE0B53C}"/>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9711EE4D-74AE-6A18-CDCB-25CE08B1FA2E}"/>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541062131"/>
      </p:ext>
    </p:extLst>
  </p:cSld>
  <p:clrMapOvr>
    <a:masterClrMapping/>
  </p:clrMapOvr>
  <p:extLst>
    <p:ext uri="{DCECCB84-F9BA-43D5-87BE-67443E8EF086}">
      <p15:sldGuideLst xmlns:p15="http://schemas.microsoft.com/office/powerpoint/2012/main">
        <p15:guide id="1" pos="339">
          <p15:clr>
            <a:srgbClr val="FBAE40"/>
          </p15:clr>
        </p15:guide>
        <p15:guide id="2" orient="horz" pos="4020">
          <p15:clr>
            <a:srgbClr val="FBAE40"/>
          </p15:clr>
        </p15:guide>
        <p15:guide id="3" orient="horz" pos="1033">
          <p15:clr>
            <a:srgbClr val="FBAE40"/>
          </p15:clr>
        </p15:guide>
        <p15:guide id="4" orient="horz" pos="432">
          <p15:clr>
            <a:srgbClr val="FBAE40"/>
          </p15:clr>
        </p15:guide>
        <p15:guide id="5" pos="7344">
          <p15:clr>
            <a:srgbClr val="FBAE40"/>
          </p15:clr>
        </p15:guide>
        <p15:guide id="6" pos="7159">
          <p15:clr>
            <a:srgbClr val="FBAE40"/>
          </p15:clr>
        </p15:guide>
        <p15:guide id="7" pos="2407">
          <p15:clr>
            <a:srgbClr val="FBAE40"/>
          </p15:clr>
        </p15:guide>
        <p15:guide id="8" pos="2804">
          <p15:clr>
            <a:srgbClr val="FBAE40"/>
          </p15:clr>
        </p15:guide>
        <p15:guide id="9" pos="4879">
          <p15:clr>
            <a:srgbClr val="FBAE40"/>
          </p15:clr>
        </p15:guide>
        <p15:guide id="10" pos="5269">
          <p15:clr>
            <a:srgbClr val="FBAE40"/>
          </p15:clr>
        </p15:guide>
        <p15:guide id="11" orient="horz" pos="4252">
          <p15:clr>
            <a:srgbClr val="FBAE40"/>
          </p15:clr>
        </p15:guide>
        <p15:guide id="12" pos="70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 Four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3" y="1645670"/>
            <a:ext cx="2483999" cy="4532880"/>
          </a:xfrm>
        </p:spPr>
        <p:txBody>
          <a:bodyPr/>
          <a:lstStyle>
            <a:lvl1pPr marL="0" indent="0">
              <a:lnSpc>
                <a:spcPct val="100000"/>
              </a:lnSpc>
              <a:buFont typeface="Arial" panose="020B0604020202020204" pitchFamily="34" charset="0"/>
              <a:buNone/>
              <a:defRPr b="0" i="0">
                <a:latin typeface="Arial" panose="020B0604020202020204" pitchFamily="34" charset="0"/>
              </a:defRPr>
            </a:lvl1pPr>
            <a:lvl2pPr marL="457178" indent="0">
              <a:lnSpc>
                <a:spcPct val="100000"/>
              </a:lnSpc>
              <a:buFont typeface="Arial" panose="020B0604020202020204" pitchFamily="34" charset="0"/>
              <a:buNone/>
              <a:defRPr b="0" i="0">
                <a:latin typeface="Arial" panose="020B0604020202020204" pitchFamily="34" charset="0"/>
              </a:defRPr>
            </a:lvl2pPr>
            <a:lvl3pPr marL="914354" indent="0">
              <a:lnSpc>
                <a:spcPct val="100000"/>
              </a:lnSpc>
              <a:buFont typeface="Arial" panose="020B0604020202020204" pitchFamily="34" charset="0"/>
              <a:buNone/>
              <a:defRPr b="0" i="0">
                <a:latin typeface="Arial" panose="020B0604020202020204" pitchFamily="34" charset="0"/>
              </a:defRPr>
            </a:lvl3pPr>
            <a:lvl4pPr marL="1371532" indent="0">
              <a:lnSpc>
                <a:spcPct val="100000"/>
              </a:lnSpc>
              <a:buFont typeface="Arial" panose="020B0604020202020204" pitchFamily="34" charset="0"/>
              <a:buNone/>
              <a:defRPr b="0" i="0">
                <a:latin typeface="Arial" panose="020B0604020202020204" pitchFamily="34" charset="0"/>
              </a:defRPr>
            </a:lvl4pPr>
            <a:lvl5pPr marL="1828709" indent="0">
              <a:lnSpc>
                <a:spcPct val="100000"/>
              </a:lnSpc>
              <a:buFont typeface="Arial" panose="020B0604020202020204" pitchFamily="34" charset="0"/>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Title and Text – Four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3414791"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6293218"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7071A652-E99D-A440-AF7D-B3DF482D3EA2}"/>
              </a:ext>
            </a:extLst>
          </p:cNvPr>
          <p:cNvSpPr>
            <a:spLocks noGrp="1"/>
          </p:cNvSpPr>
          <p:nvPr>
            <p:ph idx="12"/>
          </p:nvPr>
        </p:nvSpPr>
        <p:spPr>
          <a:xfrm>
            <a:off x="9171645" y="1645670"/>
            <a:ext cx="2483999" cy="4532880"/>
          </a:xfrm>
        </p:spPr>
        <p:txBody>
          <a:bodyPr/>
          <a:lstStyle>
            <a:lvl1pPr marL="0" indent="0">
              <a:lnSpc>
                <a:spcPct val="100000"/>
              </a:lnSpc>
              <a:buFont typeface="Arial" panose="020B0604020202020204" pitchFamily="34" charset="0"/>
              <a:buNone/>
              <a:defRPr>
                <a:latin typeface="+mn-lt"/>
              </a:defRPr>
            </a:lvl1pPr>
            <a:lvl2pPr marL="457178" indent="0">
              <a:lnSpc>
                <a:spcPct val="100000"/>
              </a:lnSpc>
              <a:buFont typeface="Arial" panose="020B0604020202020204" pitchFamily="34" charset="0"/>
              <a:buNone/>
              <a:defRPr>
                <a:latin typeface="+mn-lt"/>
              </a:defRPr>
            </a:lvl2pPr>
            <a:lvl3pPr marL="914354" indent="0">
              <a:lnSpc>
                <a:spcPct val="100000"/>
              </a:lnSpc>
              <a:buFont typeface="Arial" panose="020B0604020202020204" pitchFamily="34" charset="0"/>
              <a:buNone/>
              <a:defRPr>
                <a:latin typeface="+mn-lt"/>
              </a:defRPr>
            </a:lvl3pPr>
            <a:lvl4pPr marL="1371532" indent="0">
              <a:lnSpc>
                <a:spcPct val="100000"/>
              </a:lnSpc>
              <a:buFont typeface="Arial" panose="020B0604020202020204" pitchFamily="34" charset="0"/>
              <a:buNone/>
              <a:defRPr>
                <a:latin typeface="+mn-lt"/>
              </a:defRPr>
            </a:lvl4pPr>
            <a:lvl5pPr marL="1828709" indent="0">
              <a:lnSpc>
                <a:spcPct val="100000"/>
              </a:lnSpc>
              <a:buFont typeface="Arial" panose="020B0604020202020204" pitchFamily="34" charse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45DAB4EE-7A81-12EF-A2FB-CCB136B938F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Footer Placeholder 1">
            <a:extLst>
              <a:ext uri="{FF2B5EF4-FFF2-40B4-BE49-F238E27FC236}">
                <a16:creationId xmlns:a16="http://schemas.microsoft.com/office/drawing/2014/main" id="{3FE1B0BF-38EF-A608-A7A4-90D22044302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5" name="TextBox 4">
            <a:extLst>
              <a:ext uri="{FF2B5EF4-FFF2-40B4-BE49-F238E27FC236}">
                <a16:creationId xmlns:a16="http://schemas.microsoft.com/office/drawing/2014/main" id="{ACC28FB0-48B2-A080-E3E4-ADBDFC660EA5}"/>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4052923151"/>
      </p:ext>
    </p:extLst>
  </p:cSld>
  <p:clrMapOvr>
    <a:masterClrMapping/>
  </p:clrMapOvr>
  <p:extLst>
    <p:ext uri="{DCECCB84-F9BA-43D5-87BE-67443E8EF086}">
      <p15:sldGuideLst xmlns:p15="http://schemas.microsoft.com/office/powerpoint/2012/main">
        <p15:guide id="2" pos="3719">
          <p15:clr>
            <a:srgbClr val="FBAE40"/>
          </p15:clr>
        </p15:guide>
        <p15:guide id="3" orient="horz" pos="4252">
          <p15:clr>
            <a:srgbClr val="FBAE40"/>
          </p15:clr>
        </p15:guide>
        <p15:guide id="4" orient="horz" pos="4020">
          <p15:clr>
            <a:srgbClr val="FBAE40"/>
          </p15:clr>
        </p15:guide>
        <p15:guide id="5" orient="horz" pos="1033">
          <p15:clr>
            <a:srgbClr val="FBAE40"/>
          </p15:clr>
        </p15:guide>
        <p15:guide id="6" orient="horz" pos="432">
          <p15:clr>
            <a:srgbClr val="FBAE40"/>
          </p15:clr>
        </p15:guide>
        <p15:guide id="7" pos="339">
          <p15:clr>
            <a:srgbClr val="FBAE40"/>
          </p15:clr>
        </p15:guide>
        <p15:guide id="8" pos="1907">
          <p15:clr>
            <a:srgbClr val="FBAE40"/>
          </p15:clr>
        </p15:guide>
        <p15:guide id="9" pos="2152">
          <p15:clr>
            <a:srgbClr val="FBAE40"/>
          </p15:clr>
        </p15:guide>
        <p15:guide id="10" pos="3964">
          <p15:clr>
            <a:srgbClr val="FBAE40"/>
          </p15:clr>
        </p15:guide>
        <p15:guide id="11" pos="5531">
          <p15:clr>
            <a:srgbClr val="FBAE40"/>
          </p15:clr>
        </p15:guide>
        <p15:guide id="12" pos="5777">
          <p15:clr>
            <a:srgbClr val="FBAE40"/>
          </p15:clr>
        </p15:guide>
        <p15:guide id="13" pos="7159">
          <p15:clr>
            <a:srgbClr val="FBAE40"/>
          </p15:clr>
        </p15:guide>
        <p15:guide id="14" pos="7344">
          <p15:clr>
            <a:srgbClr val="FBAE40"/>
          </p15:clr>
        </p15:guide>
        <p15:guide id="15" pos="70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Custom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Proxima Nova Rg" panose="02000506030000020004" pitchFamily="2" charset="0"/>
              </a:defRPr>
            </a:lvl1pPr>
          </a:lstStyle>
          <a:p>
            <a:fld id="{54797FC3-DC33-DA47-95F6-F7EB925D69E8}" type="slidenum">
              <a:rPr lang="en-US" smtClean="0">
                <a:latin typeface="Arial" panose="020B0604020202020204" pitchFamily="34" charset="0"/>
              </a:rPr>
              <a:pPr/>
              <a:t>‹#›</a:t>
            </a:fld>
            <a:endParaRPr lang="en-US">
              <a:latin typeface="Arial" panose="020B0604020202020204" pitchFamily="34" charset="0"/>
            </a:endParaRP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BA861353-C61A-9EF9-7953-851EAA66E8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itle 3">
            <a:extLst>
              <a:ext uri="{FF2B5EF4-FFF2-40B4-BE49-F238E27FC236}">
                <a16:creationId xmlns:a16="http://schemas.microsoft.com/office/drawing/2014/main" id="{9B408DD3-5A2B-A2A7-5BF1-E1E18CEC114C}"/>
              </a:ext>
            </a:extLst>
          </p:cNvPr>
          <p:cNvSpPr>
            <a:spLocks noGrp="1"/>
          </p:cNvSpPr>
          <p:nvPr>
            <p:ph type="title"/>
          </p:nvPr>
        </p:nvSpPr>
        <p:spPr/>
        <p:txBody>
          <a:bodyPr/>
          <a:lstStyle>
            <a:lvl1pPr>
              <a:defRPr b="1"/>
            </a:lvl1pPr>
          </a:lstStyle>
          <a:p>
            <a:r>
              <a:rPr lang="en-US"/>
              <a:t>Click to edit Master title style</a:t>
            </a:r>
          </a:p>
        </p:txBody>
      </p:sp>
      <p:sp>
        <p:nvSpPr>
          <p:cNvPr id="5" name="Footer Placeholder 1">
            <a:extLst>
              <a:ext uri="{FF2B5EF4-FFF2-40B4-BE49-F238E27FC236}">
                <a16:creationId xmlns:a16="http://schemas.microsoft.com/office/drawing/2014/main" id="{BDAA9C90-9C2C-BA69-2680-ECDAFF72C83F}"/>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B8E59DF0-023A-6168-9340-5A7ABAD7B38D}"/>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838249048"/>
      </p:ext>
    </p:extLst>
  </p:cSld>
  <p:clrMapOvr>
    <a:masterClrMapping/>
  </p:clrMapOvr>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943936" y="1645669"/>
            <a:ext cx="5830976" cy="4532881"/>
          </a:xfrm>
        </p:spPr>
        <p:txBody>
          <a:bodyPr/>
          <a:lstStyle>
            <a:lvl1pPr marL="0" indent="0" algn="ctr">
              <a:buNone/>
              <a:defRPr b="0" i="0">
                <a:latin typeface="Arial" panose="020B0604020202020204" pitchFamily="34" charset="0"/>
              </a:defRPr>
            </a:lvl1pPr>
          </a:lstStyle>
          <a:p>
            <a:r>
              <a:rPr lang="en-US"/>
              <a:t>Click icon to add picture</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Proxima Nova Rg" panose="02000506030000020004" pitchFamily="2" charset="0"/>
              </a:defRPr>
            </a:lvl1pPr>
          </a:lstStyle>
          <a:p>
            <a:fld id="{54797FC3-DC33-DA47-95F6-F7EB925D69E8}" type="slidenum">
              <a:rPr lang="en-US" smtClean="0">
                <a:latin typeface="Arial" panose="020B0604020202020204" pitchFamily="34" charset="0"/>
              </a:rPr>
              <a:pPr/>
              <a:t>‹#›</a:t>
            </a:fld>
            <a:endParaRPr lang="en-US">
              <a:latin typeface="Arial" panose="020B0604020202020204" pitchFamily="34" charset="0"/>
            </a:endParaRPr>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Graphic 7">
            <a:extLst>
              <a:ext uri="{FF2B5EF4-FFF2-40B4-BE49-F238E27FC236}">
                <a16:creationId xmlns:a16="http://schemas.microsoft.com/office/drawing/2014/main" id="{BA861353-C61A-9EF9-7953-851EAA66E8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itle 3">
            <a:extLst>
              <a:ext uri="{FF2B5EF4-FFF2-40B4-BE49-F238E27FC236}">
                <a16:creationId xmlns:a16="http://schemas.microsoft.com/office/drawing/2014/main" id="{9B408DD3-5A2B-A2A7-5BF1-E1E18CEC114C}"/>
              </a:ext>
            </a:extLst>
          </p:cNvPr>
          <p:cNvSpPr>
            <a:spLocks noGrp="1"/>
          </p:cNvSpPr>
          <p:nvPr>
            <p:ph type="title"/>
          </p:nvPr>
        </p:nvSpPr>
        <p:spPr/>
        <p:txBody>
          <a:bodyPr/>
          <a:lstStyle>
            <a:lvl1pPr>
              <a:defRPr b="1"/>
            </a:lvl1pPr>
          </a:lstStyle>
          <a:p>
            <a:r>
              <a:rPr lang="en-US"/>
              <a:t>Click to edit Master title style</a:t>
            </a:r>
          </a:p>
        </p:txBody>
      </p:sp>
      <p:sp>
        <p:nvSpPr>
          <p:cNvPr id="13" name="TextBox 12">
            <a:extLst>
              <a:ext uri="{FF2B5EF4-FFF2-40B4-BE49-F238E27FC236}">
                <a16:creationId xmlns:a16="http://schemas.microsoft.com/office/drawing/2014/main" id="{91B5F36C-ABDB-535B-8FA1-EF74C24AF318}"/>
              </a:ext>
            </a:extLst>
          </p:cNvPr>
          <p:cNvSpPr txBox="1"/>
          <p:nvPr userDrawn="1"/>
        </p:nvSpPr>
        <p:spPr>
          <a:xfrm>
            <a:off x="12555415" y="-21265"/>
            <a:ext cx="3615027" cy="5632311"/>
          </a:xfrm>
          <a:prstGeom prst="rect">
            <a:avLst/>
          </a:prstGeom>
          <a:solidFill>
            <a:srgbClr val="ECECEC"/>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l-PL" sz="1500" b="1" i="0">
              <a:solidFill>
                <a:schemeClr val="bg1">
                  <a:lumMod val="65000"/>
                </a:schemeClr>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500" b="1" i="0">
                <a:solidFill>
                  <a:schemeClr val="bg1">
                    <a:lumMod val="65000"/>
                  </a:schemeClr>
                </a:solidFill>
                <a:latin typeface="Arial" panose="020B0604020202020204" pitchFamily="34" charset="0"/>
              </a:rPr>
              <a:t>TO INSERT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”Insert”</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pl-PL" sz="1500" b="1"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1"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ADD IMAGE TO IMAGE BOX:</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the image icon in the empty image box on the slide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0"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CHANGE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*Right-click*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”Change 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en-US" sz="1500" b="0" i="0">
                <a:solidFill>
                  <a:schemeClr val="bg1">
                    <a:lumMod val="50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en-US" sz="1500" b="1" i="0">
                <a:solidFill>
                  <a:schemeClr val="bg1">
                    <a:lumMod val="50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REPOSITION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”Picture Format” in toolbar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”Crop” Button</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Adjust the photo position or size</a:t>
            </a:r>
            <a:br>
              <a:rPr lang="en-US" sz="1500" b="0" i="0">
                <a:solidFill>
                  <a:schemeClr val="bg1">
                    <a:lumMod val="50000"/>
                  </a:schemeClr>
                </a:solidFill>
                <a:latin typeface="Arial" panose="020B0604020202020204" pitchFamily="34" charset="0"/>
              </a:rPr>
            </a:br>
            <a:endParaRPr lang="bg-BG" sz="1500" b="1" i="0">
              <a:solidFill>
                <a:schemeClr val="bg1">
                  <a:lumMod val="50000"/>
                </a:schemeClr>
              </a:solidFill>
              <a:latin typeface="Arial" panose="020B0604020202020204" pitchFamily="34" charset="0"/>
            </a:endParaRPr>
          </a:p>
        </p:txBody>
      </p:sp>
      <p:sp>
        <p:nvSpPr>
          <p:cNvPr id="5" name="Footer Placeholder 1">
            <a:extLst>
              <a:ext uri="{FF2B5EF4-FFF2-40B4-BE49-F238E27FC236}">
                <a16:creationId xmlns:a16="http://schemas.microsoft.com/office/drawing/2014/main" id="{2D334047-F3BB-CCC2-5554-0A3954936CD3}"/>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B7951CFB-189C-43C3-D427-B4FBD03C7591}"/>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3822166505"/>
      </p:ext>
    </p:extLst>
  </p:cSld>
  <p:clrMapOvr>
    <a:masterClrMapping/>
  </p:clrMapOvr>
  <p:extLst>
    <p:ext uri="{DCECCB84-F9BA-43D5-87BE-67443E8EF086}">
      <p15:sldGuideLst xmlns:p15="http://schemas.microsoft.com/office/powerpoint/2012/main">
        <p15:guide id="1" pos="3840">
          <p15:clr>
            <a:srgbClr val="FBAE40"/>
          </p15:clr>
        </p15:guide>
        <p15:guide id="2" orient="horz" pos="432">
          <p15:clr>
            <a:srgbClr val="FBAE40"/>
          </p15:clr>
        </p15:guide>
        <p15:guide id="3" orient="horz" pos="1033">
          <p15:clr>
            <a:srgbClr val="FBAE40"/>
          </p15:clr>
        </p15:guide>
        <p15:guide id="4" orient="horz" pos="4020">
          <p15:clr>
            <a:srgbClr val="FBAE40"/>
          </p15:clr>
        </p15:guide>
        <p15:guide id="5" pos="339">
          <p15:clr>
            <a:srgbClr val="FBAE40"/>
          </p15:clr>
        </p15:guide>
        <p15:guide id="6" pos="3473">
          <p15:clr>
            <a:srgbClr val="FBAE40"/>
          </p15:clr>
        </p15:guide>
        <p15:guide id="7" pos="7159">
          <p15:clr>
            <a:srgbClr val="FBAE40"/>
          </p15:clr>
        </p15:guide>
        <p15:guide id="8" orient="horz" pos="42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6"/>
            <a:ext cx="6096000" cy="6392979"/>
          </a:xfrm>
        </p:spPr>
        <p:txBody>
          <a:bodyPr/>
          <a:lstStyle>
            <a:lvl1pPr marL="0" indent="0" algn="ctr">
              <a:buNone/>
              <a:defRPr b="0" i="0">
                <a:latin typeface="Arial" panose="020B0604020202020204" pitchFamily="34" charset="0"/>
              </a:defRPr>
            </a:lvl1pPr>
          </a:lstStyle>
          <a:p>
            <a:r>
              <a:rPr lang="en-US"/>
              <a:t>Click icon to add picture</a:t>
            </a:r>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6568041" y="1645669"/>
            <a:ext cx="4979776" cy="4532881"/>
          </a:xfrm>
        </p:spPr>
        <p:txBody>
          <a:bodyPr/>
          <a:lstStyle>
            <a:lvl1pPr marL="342900" indent="-342900">
              <a:lnSpc>
                <a:spcPct val="100000"/>
              </a:lnSpc>
              <a:buFont typeface="Arial" panose="020B0604020202020204" pitchFamily="34" charset="0"/>
              <a:buChar char="•"/>
              <a:defRPr b="0" i="0">
                <a:latin typeface="Arial" panose="020B0604020202020204" pitchFamily="34" charset="0"/>
              </a:defRPr>
            </a:lvl1pPr>
            <a:lvl2pPr marL="800078" indent="-342900">
              <a:lnSpc>
                <a:spcPct val="100000"/>
              </a:lnSpc>
              <a:buFont typeface="Arial" panose="020B0604020202020204" pitchFamily="34" charset="0"/>
              <a:buChar char="•"/>
              <a:defRPr b="0" i="0">
                <a:latin typeface="Arial" panose="020B0604020202020204" pitchFamily="34" charset="0"/>
              </a:defRPr>
            </a:lvl2pPr>
            <a:lvl3pPr marL="1200104" indent="-285750">
              <a:lnSpc>
                <a:spcPct val="100000"/>
              </a:lnSpc>
              <a:buFont typeface="Arial" panose="020B0604020202020204" pitchFamily="34" charset="0"/>
              <a:buChar char="•"/>
              <a:defRPr b="0" i="0">
                <a:latin typeface="Arial" panose="020B0604020202020204" pitchFamily="34" charset="0"/>
              </a:defRPr>
            </a:lvl3pPr>
            <a:lvl4pPr marL="1657282" indent="-285750">
              <a:lnSpc>
                <a:spcPct val="100000"/>
              </a:lnSpc>
              <a:buFont typeface="Arial" panose="020B0604020202020204" pitchFamily="34" charset="0"/>
              <a:buChar char="•"/>
              <a:defRPr b="0" i="0">
                <a:latin typeface="Arial" panose="020B0604020202020204" pitchFamily="34" charset="0"/>
              </a:defRPr>
            </a:lvl4pPr>
            <a:lvl5pPr marL="2114459" indent="-285750">
              <a:lnSpc>
                <a:spcPct val="100000"/>
              </a:lnSpc>
              <a:buFont typeface="Arial" panose="020B0604020202020204" pitchFamily="34" charset="0"/>
              <a:buChar char="•"/>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6568041" y="476722"/>
            <a:ext cx="4610704" cy="768545"/>
          </a:xfrm>
          <a:prstGeom prst="rect">
            <a:avLst/>
          </a:prstGeom>
        </p:spPr>
        <p:txBody>
          <a:bodyPr vert="horz" lIns="0" tIns="0" rIns="0" bIns="0" rtlCol="0" anchor="ctr">
            <a:normAutofit/>
          </a:bodyPr>
          <a:lstStyle>
            <a:lvl1pPr>
              <a:defRPr b="1" i="0">
                <a:latin typeface="Arial" panose="020B0604020202020204" pitchFamily="34" charset="0"/>
              </a:defRPr>
            </a:lvl1pPr>
          </a:lstStyle>
          <a:p>
            <a:r>
              <a:rPr lang="en-US"/>
              <a:t>Text with Picture Left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tx2"/>
                </a:solidFill>
                <a:latin typeface="Arial" panose="020B0604020202020204" pitchFamily="34" charset="0"/>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1">
                <a:alpha val="99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2" name="Graphic 7">
            <a:extLst>
              <a:ext uri="{FF2B5EF4-FFF2-40B4-BE49-F238E27FC236}">
                <a16:creationId xmlns:a16="http://schemas.microsoft.com/office/drawing/2014/main" id="{2B7FC806-5523-7757-DD14-3F0EBDE9230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
        <p:nvSpPr>
          <p:cNvPr id="4" name="TextBox 3">
            <a:extLst>
              <a:ext uri="{FF2B5EF4-FFF2-40B4-BE49-F238E27FC236}">
                <a16:creationId xmlns:a16="http://schemas.microsoft.com/office/drawing/2014/main" id="{11464A58-AE88-3C34-3334-C1D015C1E7B9}"/>
              </a:ext>
            </a:extLst>
          </p:cNvPr>
          <p:cNvSpPr txBox="1"/>
          <p:nvPr userDrawn="1"/>
        </p:nvSpPr>
        <p:spPr>
          <a:xfrm>
            <a:off x="12555415" y="-21265"/>
            <a:ext cx="3615027" cy="5632311"/>
          </a:xfrm>
          <a:prstGeom prst="rect">
            <a:avLst/>
          </a:prstGeom>
          <a:solidFill>
            <a:srgbClr val="ECECEC"/>
          </a:solidFill>
          <a:ln>
            <a:solidFill>
              <a:schemeClr val="bg1">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l-PL" sz="1500" b="1" i="0">
              <a:solidFill>
                <a:schemeClr val="bg1">
                  <a:lumMod val="65000"/>
                </a:schemeClr>
              </a:solidFill>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500" b="1" i="0">
                <a:solidFill>
                  <a:schemeClr val="bg1">
                    <a:lumMod val="65000"/>
                  </a:schemeClr>
                </a:solidFill>
                <a:latin typeface="Arial" panose="020B0604020202020204" pitchFamily="34" charset="0"/>
              </a:rPr>
              <a:t>TO INSERT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”Insert”</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pl-PL" sz="1500" b="1"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1"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ADD IMAGE TO IMAGE BOX:</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the image icon in the empty image box on the slide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pl-PL" sz="1500" b="0" i="0">
                <a:solidFill>
                  <a:schemeClr val="bg1">
                    <a:lumMod val="65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CHANGE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*Right-click*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”Change Picture”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”From a File”</a:t>
            </a:r>
            <a:br>
              <a:rPr lang="en-US" sz="1500" b="0" i="0">
                <a:solidFill>
                  <a:schemeClr val="bg1">
                    <a:lumMod val="50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_______</a:t>
            </a:r>
            <a:br>
              <a:rPr lang="pl-PL" sz="1500" b="0" i="0">
                <a:solidFill>
                  <a:schemeClr val="bg1">
                    <a:lumMod val="65000"/>
                  </a:schemeClr>
                </a:solidFill>
                <a:latin typeface="Arial" panose="020B0604020202020204" pitchFamily="34" charset="0"/>
              </a:rPr>
            </a:br>
            <a:br>
              <a:rPr lang="en-US" sz="1500" b="1" i="0">
                <a:solidFill>
                  <a:schemeClr val="bg1">
                    <a:lumMod val="50000"/>
                  </a:schemeClr>
                </a:solidFill>
                <a:latin typeface="Arial" panose="020B0604020202020204" pitchFamily="34" charset="0"/>
              </a:rPr>
            </a:br>
            <a:r>
              <a:rPr lang="pl-PL" sz="1500" b="1" i="0">
                <a:solidFill>
                  <a:schemeClr val="bg1">
                    <a:lumMod val="65000"/>
                  </a:schemeClr>
                </a:solidFill>
                <a:latin typeface="Arial" panose="020B0604020202020204" pitchFamily="34" charset="0"/>
              </a:rPr>
              <a:t>TO REPOSITION  IMAGE:</a:t>
            </a:r>
            <a:r>
              <a:rPr lang="pl-PL" sz="1500" b="0" i="0">
                <a:solidFill>
                  <a:schemeClr val="bg1">
                    <a:lumMod val="65000"/>
                  </a:schemeClr>
                </a:solidFill>
                <a:latin typeface="Arial" panose="020B0604020202020204" pitchFamily="34" charset="0"/>
              </a:rPr>
              <a:t>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on the image</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*Select* </a:t>
            </a:r>
            <a:r>
              <a:rPr lang="pl-PL" sz="1500" b="0" i="0">
                <a:solidFill>
                  <a:schemeClr val="bg1">
                    <a:lumMod val="65000"/>
                  </a:schemeClr>
                </a:solidFill>
                <a:latin typeface="Arial" panose="020B0604020202020204" pitchFamily="34" charset="0"/>
              </a:rPr>
              <a:t>”Picture Format” in toolbar </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t>
            </a:r>
            <a:r>
              <a:rPr lang="pl-PL" sz="1500" b="1" i="0">
                <a:solidFill>
                  <a:schemeClr val="bg1">
                    <a:lumMod val="65000"/>
                  </a:schemeClr>
                </a:solidFill>
                <a:latin typeface="Arial" panose="020B0604020202020204" pitchFamily="34" charset="0"/>
              </a:rPr>
              <a:t>*Click* </a:t>
            </a:r>
            <a:r>
              <a:rPr lang="pl-PL" sz="1500" b="0" i="0">
                <a:solidFill>
                  <a:schemeClr val="bg1">
                    <a:lumMod val="65000"/>
                  </a:schemeClr>
                </a:solidFill>
                <a:latin typeface="Arial" panose="020B0604020202020204" pitchFamily="34" charset="0"/>
              </a:rPr>
              <a:t>”Crop” Button</a:t>
            </a:r>
            <a:br>
              <a:rPr lang="pl-PL" sz="1500" b="0" i="0">
                <a:solidFill>
                  <a:schemeClr val="bg1">
                    <a:lumMod val="65000"/>
                  </a:schemeClr>
                </a:solidFill>
                <a:latin typeface="Arial" panose="020B0604020202020204" pitchFamily="34" charset="0"/>
              </a:rPr>
            </a:br>
            <a:r>
              <a:rPr lang="pl-PL" sz="1500" b="0" i="0">
                <a:solidFill>
                  <a:schemeClr val="bg1">
                    <a:lumMod val="65000"/>
                  </a:schemeClr>
                </a:solidFill>
                <a:latin typeface="Arial" panose="020B0604020202020204" pitchFamily="34" charset="0"/>
              </a:rPr>
              <a:t>-  Adjust the photo position or size</a:t>
            </a:r>
            <a:br>
              <a:rPr lang="en-US" sz="1500" b="0" i="0">
                <a:solidFill>
                  <a:schemeClr val="bg1">
                    <a:lumMod val="50000"/>
                  </a:schemeClr>
                </a:solidFill>
                <a:latin typeface="Arial" panose="020B0604020202020204" pitchFamily="34" charset="0"/>
              </a:rPr>
            </a:br>
            <a:endParaRPr lang="bg-BG" sz="1500" b="1" i="0">
              <a:solidFill>
                <a:schemeClr val="bg1">
                  <a:lumMod val="50000"/>
                </a:schemeClr>
              </a:solidFill>
              <a:latin typeface="Arial" panose="020B0604020202020204" pitchFamily="34" charset="0"/>
            </a:endParaRPr>
          </a:p>
        </p:txBody>
      </p:sp>
      <p:sp>
        <p:nvSpPr>
          <p:cNvPr id="5" name="Footer Placeholder 1">
            <a:extLst>
              <a:ext uri="{FF2B5EF4-FFF2-40B4-BE49-F238E27FC236}">
                <a16:creationId xmlns:a16="http://schemas.microsoft.com/office/drawing/2014/main" id="{C075030A-9E47-09AB-0712-CA4B500EE448}"/>
              </a:ext>
            </a:extLst>
          </p:cNvPr>
          <p:cNvSpPr txBox="1">
            <a:spLocks/>
          </p:cNvSpPr>
          <p:nvPr userDrawn="1"/>
        </p:nvSpPr>
        <p:spPr>
          <a:xfrm>
            <a:off x="1" y="6500354"/>
            <a:ext cx="12192000" cy="208250"/>
          </a:xfrm>
          <a:prstGeom prst="rect">
            <a:avLst/>
          </a:prstGeom>
        </p:spPr>
        <p:txBody>
          <a:bodyPr lIns="0" tIns="0" rIns="0" bIns="0" anchor="b"/>
          <a:lstStyle>
            <a:defPPr>
              <a:defRPr lang="en-US"/>
            </a:defPPr>
            <a:lvl1pPr marL="0" algn="ctr" defTabSz="914400" rtl="0" eaLnBrk="1" latinLnBrk="0" hangingPunct="1">
              <a:defRPr sz="1000" b="0" i="0" kern="1200">
                <a:solidFill>
                  <a:schemeClr val="bg1"/>
                </a:solidFill>
                <a:latin typeface="Arial" panose="020B06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Code, Chat, &amp; Collab</a:t>
            </a:r>
          </a:p>
        </p:txBody>
      </p:sp>
      <p:sp>
        <p:nvSpPr>
          <p:cNvPr id="6" name="TextBox 5">
            <a:extLst>
              <a:ext uri="{FF2B5EF4-FFF2-40B4-BE49-F238E27FC236}">
                <a16:creationId xmlns:a16="http://schemas.microsoft.com/office/drawing/2014/main" id="{DEE4572C-9350-DD72-6F2F-31774056836C}"/>
              </a:ext>
            </a:extLst>
          </p:cNvPr>
          <p:cNvSpPr txBox="1"/>
          <p:nvPr userDrawn="1"/>
        </p:nvSpPr>
        <p:spPr>
          <a:xfrm>
            <a:off x="10052957" y="6593168"/>
            <a:ext cx="1602684" cy="10772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rial" panose="020B0604020202020204" pitchFamily="34" charset="0"/>
                <a:cs typeface="Arial" panose="020B0604020202020204" pitchFamily="34" charset="0"/>
              </a:rPr>
              <a:t>© Informatics Club. All Rights Reserved.</a:t>
            </a:r>
          </a:p>
        </p:txBody>
      </p:sp>
    </p:spTree>
    <p:extLst>
      <p:ext uri="{BB962C8B-B14F-4D97-AF65-F5344CB8AC3E}">
        <p14:creationId xmlns:p14="http://schemas.microsoft.com/office/powerpoint/2010/main" val="2566987827"/>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guide id="3" orient="horz" pos="1033">
          <p15:clr>
            <a:srgbClr val="FBAE40"/>
          </p15:clr>
        </p15:guide>
        <p15:guide id="4" pos="7159">
          <p15:clr>
            <a:srgbClr val="FBAE40"/>
          </p15:clr>
        </p15:guide>
        <p15:guide id="5" pos="7276">
          <p15:clr>
            <a:srgbClr val="FBAE40"/>
          </p15:clr>
        </p15:guide>
        <p15:guide id="6" pos="4135">
          <p15:clr>
            <a:srgbClr val="FBAE40"/>
          </p15:clr>
        </p15:guide>
        <p15:guide id="7" orient="horz" pos="4024">
          <p15:clr>
            <a:srgbClr val="FBAE40"/>
          </p15:clr>
        </p15:guide>
        <p15:guide id="8" orient="horz" pos="4252">
          <p15:clr>
            <a:srgbClr val="FBAE40"/>
          </p15:clr>
        </p15:guide>
        <p15:guide id="9" pos="339">
          <p15:clr>
            <a:srgbClr val="FBAE40"/>
          </p15:clr>
        </p15:guide>
        <p15:guide id="10" pos="70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a:t>
            </a:r>
            <a:br>
              <a:rPr lang="en-US"/>
            </a:br>
            <a:r>
              <a:rPr lang="en-US"/>
              <a:t>UAB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4165318119"/>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 Dragon's Lai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Dragon’s Lair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1040124588"/>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991">
          <p15:clr>
            <a:srgbClr val="FBAE40"/>
          </p15:clr>
        </p15:guide>
        <p15:guide id="3" orient="horz" pos="584">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Dragon's Lair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4" name="Graphic 8">
            <a:extLst>
              <a:ext uri="{FF2B5EF4-FFF2-40B4-BE49-F238E27FC236}">
                <a16:creationId xmlns:a16="http://schemas.microsoft.com/office/drawing/2014/main" id="{BC224F72-3DAE-32E1-38BC-FEB441F203B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923088425"/>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b="1" i="0">
                <a:solidFill>
                  <a:schemeClr val="bg1"/>
                </a:solidFill>
                <a:latin typeface="Arial" panose="020B0604020202020204" pitchFamily="34" charset="0"/>
              </a:defRPr>
            </a:lvl1pPr>
          </a:lstStyle>
          <a:p>
            <a:r>
              <a:rPr lang="en-US"/>
              <a:t>Section Divider – Badge – UAB Green</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2" name="Graphic 14">
            <a:extLst>
              <a:ext uri="{FF2B5EF4-FFF2-40B4-BE49-F238E27FC236}">
                <a16:creationId xmlns:a16="http://schemas.microsoft.com/office/drawing/2014/main" id="{7D8D7ECA-227C-CEC3-CB1A-1730CE5DCD54}"/>
              </a:ext>
            </a:extLst>
          </p:cNvPr>
          <p:cNvPicPr>
            <a:picLocks noGrp="1" noRot="1" noChangeAspect="1" noMove="1" noResize="1" noEditPoints="1" noAdjustHandles="1" noChangeArrowheads="1" noChangeShapeType="1" noCrop="1"/>
          </p:cNvPicPr>
          <p:nvPr userDrawn="1"/>
        </p:nvPicPr>
        <p:blipFill>
          <a:blip r:embed="rId2"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1856165079"/>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584">
          <p15:clr>
            <a:srgbClr val="FBAE40"/>
          </p15:clr>
        </p15:guide>
        <p15:guide id="3" orient="horz" pos="991">
          <p15:clr>
            <a:srgbClr val="FBAE40"/>
          </p15:clr>
        </p15:guide>
        <p15:guide id="4" orient="horz" pos="2550">
          <p15:clr>
            <a:srgbClr val="FBAE40"/>
          </p15:clr>
        </p15:guide>
        <p15:guide id="5" orient="horz" pos="2744">
          <p15:clr>
            <a:srgbClr val="FBAE40"/>
          </p15:clr>
        </p15:guide>
        <p15:guide id="6" pos="624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Badge - Whit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0266990-FE93-48F7-AFFF-BA2D7639B9F8}"/>
              </a:ext>
            </a:extLst>
          </p:cNvPr>
          <p:cNvSpPr>
            <a:spLocks noGrp="1"/>
          </p:cNvSpPr>
          <p:nvPr>
            <p:ph type="subTitle" idx="1"/>
          </p:nvPr>
        </p:nvSpPr>
        <p:spPr>
          <a:xfrm>
            <a:off x="762000" y="4356261"/>
            <a:ext cx="9144000" cy="1655762"/>
          </a:xfrm>
        </p:spPr>
        <p:txBody>
          <a:bodyPr/>
          <a:lstStyle>
            <a:lvl1pPr marL="0" indent="0" algn="l">
              <a:buNone/>
              <a:defRPr sz="2400" b="0" i="0">
                <a:solidFill>
                  <a:schemeClr val="accent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5" name="Title 1">
            <a:extLst>
              <a:ext uri="{FF2B5EF4-FFF2-40B4-BE49-F238E27FC236}">
                <a16:creationId xmlns:a16="http://schemas.microsoft.com/office/drawing/2014/main" id="{0B2FC672-E957-FC5C-B431-007B5F5FB88D}"/>
              </a:ext>
            </a:extLst>
          </p:cNvPr>
          <p:cNvSpPr>
            <a:spLocks noGrp="1"/>
          </p:cNvSpPr>
          <p:nvPr>
            <p:ph type="ctrTitle" hasCustomPrompt="1"/>
          </p:nvPr>
        </p:nvSpPr>
        <p:spPr>
          <a:xfrm>
            <a:off x="762000" y="1876586"/>
            <a:ext cx="9144000" cy="2387600"/>
          </a:xfrm>
        </p:spPr>
        <p:txBody>
          <a:bodyPr anchor="b"/>
          <a:lstStyle>
            <a:lvl1pPr algn="l">
              <a:defRPr sz="6000" b="1" i="0">
                <a:solidFill>
                  <a:schemeClr val="accent1"/>
                </a:solidFill>
                <a:latin typeface="Arial" panose="020B0604020202020204" pitchFamily="34" charset="0"/>
              </a:defRPr>
            </a:lvl1pPr>
          </a:lstStyle>
          <a:p>
            <a:r>
              <a:rPr lang="en-US"/>
              <a:t>Section Divider – Badge White</a:t>
            </a:r>
          </a:p>
        </p:txBody>
      </p:sp>
      <p:pic>
        <p:nvPicPr>
          <p:cNvPr id="2" name="Graphic 10">
            <a:extLst>
              <a:ext uri="{FF2B5EF4-FFF2-40B4-BE49-F238E27FC236}">
                <a16:creationId xmlns:a16="http://schemas.microsoft.com/office/drawing/2014/main" id="{FDF6FA12-B0A1-B0B3-1692-3D7BF216C9AD}"/>
              </a:ext>
            </a:extLst>
          </p:cNvPr>
          <p:cNvPicPr>
            <a:picLocks noGrp="1" noRot="1" noChangeAspect="1" noMove="1" noResize="1" noEditPoints="1" noAdjustHandles="1" noChangeArrowheads="1" noChangeShapeType="1" noCrop="1"/>
          </p:cNvPicPr>
          <p:nvPr userDrawn="1"/>
        </p:nvPicPr>
        <p:blipFill>
          <a:blip r:embed="rId2" cstate="screen">
            <a:alphaModFix amt="6000"/>
            <a:extLst>
              <a:ext uri="{28A0092B-C50C-407E-A947-70E740481C1C}">
                <a14:useLocalDpi xmlns:a14="http://schemas.microsoft.com/office/drawing/2010/main"/>
              </a:ext>
            </a:extLst>
          </a:blip>
          <a:srcRect t="10829" r="3050" b="14521"/>
          <a:stretch/>
        </p:blipFill>
        <p:spPr>
          <a:xfrm>
            <a:off x="3285375" y="0"/>
            <a:ext cx="8906625" cy="6858000"/>
          </a:xfrm>
          <a:prstGeom prst="rect">
            <a:avLst/>
          </a:prstGeom>
        </p:spPr>
      </p:pic>
    </p:spTree>
    <p:extLst>
      <p:ext uri="{BB962C8B-B14F-4D97-AF65-F5344CB8AC3E}">
        <p14:creationId xmlns:p14="http://schemas.microsoft.com/office/powerpoint/2010/main" val="4434989"/>
      </p:ext>
    </p:extLst>
  </p:cSld>
  <p:clrMapOvr>
    <a:masterClrMapping/>
  </p:clrMapOvr>
  <p:extLst>
    <p:ext uri="{DCECCB84-F9BA-43D5-87BE-67443E8EF086}">
      <p15:sldGuideLst xmlns:p15="http://schemas.microsoft.com/office/powerpoint/2012/main">
        <p15:guide id="1" pos="483">
          <p15:clr>
            <a:srgbClr val="FBAE40"/>
          </p15:clr>
        </p15:guide>
        <p15:guide id="2" orient="horz" pos="1423">
          <p15:clr>
            <a:srgbClr val="FBAE40"/>
          </p15:clr>
        </p15:guide>
        <p15:guide id="3" pos="7192">
          <p15:clr>
            <a:srgbClr val="FBAE40"/>
          </p15:clr>
        </p15:guide>
        <p15:guide id="4" orient="horz" pos="366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BB8BC-1D47-670A-0AA2-A571E8E5B97B}"/>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Monogram Pattern</a:t>
            </a:r>
          </a:p>
        </p:txBody>
      </p:sp>
      <p:sp>
        <p:nvSpPr>
          <p:cNvPr id="5" name="Subtitle 2">
            <a:extLst>
              <a:ext uri="{FF2B5EF4-FFF2-40B4-BE49-F238E27FC236}">
                <a16:creationId xmlns:a16="http://schemas.microsoft.com/office/drawing/2014/main" id="{2893A669-59E5-96D4-69DD-87F0EDD89770}"/>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759089408"/>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Gradient #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F6E62-8833-69A6-FF19-3B62920BC077}"/>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Gradient #1</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8E96A346-BC22-B60A-8007-0A3D4AFE1A5C}"/>
              </a:ext>
            </a:extLst>
          </p:cNvPr>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Tree>
    <p:extLst>
      <p:ext uri="{BB962C8B-B14F-4D97-AF65-F5344CB8AC3E}">
        <p14:creationId xmlns:p14="http://schemas.microsoft.com/office/powerpoint/2010/main" val="593491804"/>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Gradient #1 with Gold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A40BA-E3E3-051E-9DC3-67DDF588C432}"/>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1999" y="1876586"/>
            <a:ext cx="9726707" cy="2387600"/>
          </a:xfrm>
        </p:spPr>
        <p:txBody>
          <a:bodyPr anchor="b"/>
          <a:lstStyle>
            <a:lvl1pPr algn="l">
              <a:defRPr sz="6000" b="1" i="0">
                <a:solidFill>
                  <a:schemeClr val="bg1"/>
                </a:solidFill>
                <a:latin typeface="Arial" panose="020B0604020202020204" pitchFamily="34" charset="0"/>
              </a:defRPr>
            </a:lvl1pPr>
          </a:lstStyle>
          <a:p>
            <a:r>
              <a:rPr lang="en-US"/>
              <a:t>Section Divider – Gradient #1 with Gold Bar</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gradFill>
            <a:gsLst>
              <a:gs pos="69000">
                <a:schemeClr val="accent2"/>
              </a:gs>
              <a:gs pos="0">
                <a:schemeClr val="accent2">
                  <a:lumMod val="48000"/>
                  <a:lumOff val="5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9043978"/>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160">
          <p15:clr>
            <a:srgbClr val="FBAE40"/>
          </p15:clr>
        </p15:guide>
        <p15:guide id="3" orient="horz" pos="584">
          <p15:clr>
            <a:srgbClr val="FBAE40"/>
          </p15:clr>
        </p15:guide>
        <p15:guide id="4" orient="horz" pos="991">
          <p15:clr>
            <a:srgbClr val="FBAE40"/>
          </p15:clr>
        </p15:guide>
        <p15:guide id="5" orient="horz" pos="2550">
          <p15:clr>
            <a:srgbClr val="FBAE40"/>
          </p15:clr>
        </p15:guide>
        <p15:guide id="6" orient="horz" pos="2744">
          <p15:clr>
            <a:srgbClr val="FBAE40"/>
          </p15:clr>
        </p15:guide>
        <p15:guide id="7" pos="624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 Gradient #2 Background">
    <p:bg>
      <p:bgPr>
        <a:gradFill flip="none" rotWithShape="1">
          <a:gsLst>
            <a:gs pos="6000">
              <a:schemeClr val="accent5"/>
            </a:gs>
            <a:gs pos="65000">
              <a:schemeClr val="accent1"/>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gradFill flip="none" rotWithShape="1">
            <a:gsLst>
              <a:gs pos="73000">
                <a:schemeClr val="accent1"/>
              </a:gs>
              <a:gs pos="98000">
                <a:schemeClr val="accent3"/>
              </a:gs>
              <a:gs pos="6000">
                <a:schemeClr val="accent5"/>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Section Divider – Gradient #2</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Tree>
    <p:extLst>
      <p:ext uri="{BB962C8B-B14F-4D97-AF65-F5344CB8AC3E}">
        <p14:creationId xmlns:p14="http://schemas.microsoft.com/office/powerpoint/2010/main" val="4196867863"/>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us - Optio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4FFE8F-3952-B543-A65E-25E368EC850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Arial" panose="020B0604020202020204" pitchFamily="34" charset="0"/>
            </a:endParaRPr>
          </a:p>
        </p:txBody>
      </p: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b="1" i="0">
                <a:solidFill>
                  <a:schemeClr val="bg1"/>
                </a:solidFill>
                <a:latin typeface="Arial" panose="020B0604020202020204" pitchFamily="34" charset="0"/>
              </a:defRPr>
            </a:lvl1pPr>
          </a:lstStyle>
          <a:p>
            <a:r>
              <a:rPr lang="en-US"/>
              <a:t>Contact us - Option 2</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a:solidFill>
                <a:srgbClr val="000000"/>
              </a:solidFill>
              <a:latin typeface="Arial" panose="020B0604020202020204" pitchFamily="34" charset="0"/>
              <a:ea typeface="Calibri"/>
              <a:cs typeface="Arial" panose="020B0604020202020204" pitchFamily="34" charset="0"/>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b="1"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663B76-15CB-434D-8715-085FAB65AA38}"/>
              </a:ext>
            </a:extLst>
          </p:cNvPr>
          <p:cNvSpPr txBox="1"/>
          <p:nvPr userDrawn="1"/>
        </p:nvSpPr>
        <p:spPr>
          <a:xfrm>
            <a:off x="10519111" y="6593168"/>
            <a:ext cx="1136530" cy="107722"/>
          </a:xfrm>
          <a:prstGeom prst="rect">
            <a:avLst/>
          </a:prstGeom>
          <a:noFill/>
        </p:spPr>
        <p:txBody>
          <a:bodyPr wrap="none" lIns="0" tIns="0" rIns="0" bIns="0" rtlCol="0">
            <a:spAutoFit/>
          </a:bodyPr>
          <a:lstStyle/>
          <a:p>
            <a:pPr algn="r"/>
            <a:r>
              <a:rPr lang="en-US" sz="700" b="0" i="0">
                <a:solidFill>
                  <a:schemeClr val="bg1"/>
                </a:solidFill>
                <a:latin typeface="Arial" panose="020B0604020202020204" pitchFamily="34" charset="0"/>
                <a:cs typeface="Arial" panose="020B0604020202020204" pitchFamily="34" charset="0"/>
              </a:rPr>
              <a:t>© UAB. All Rights Reserved.</a:t>
            </a:r>
          </a:p>
        </p:txBody>
      </p:sp>
      <p:pic>
        <p:nvPicPr>
          <p:cNvPr id="2" name="Graphic 7">
            <a:extLst>
              <a:ext uri="{FF2B5EF4-FFF2-40B4-BE49-F238E27FC236}">
                <a16:creationId xmlns:a16="http://schemas.microsoft.com/office/drawing/2014/main" id="{4F634D11-60A3-2AAA-1D3F-B3A5F7DB80C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36359" y="6532449"/>
            <a:ext cx="1763519" cy="349212"/>
          </a:xfrm>
          <a:prstGeom prst="rect">
            <a:avLst/>
          </a:prstGeom>
        </p:spPr>
      </p:pic>
    </p:spTree>
    <p:extLst>
      <p:ext uri="{BB962C8B-B14F-4D97-AF65-F5344CB8AC3E}">
        <p14:creationId xmlns:p14="http://schemas.microsoft.com/office/powerpoint/2010/main" val="326888643"/>
      </p:ext>
    </p:extLst>
  </p:cSld>
  <p:clrMapOvr>
    <a:masterClrMapping/>
  </p:clrMapOvr>
  <p:extLst>
    <p:ext uri="{DCECCB84-F9BA-43D5-87BE-67443E8EF086}">
      <p15:sldGuideLst xmlns:p15="http://schemas.microsoft.com/office/powerpoint/2012/main">
        <p15:guide id="1" orient="horz" pos="2414">
          <p15:clr>
            <a:srgbClr val="FBAE40"/>
          </p15:clr>
        </p15:guide>
        <p15:guide id="2" pos="339">
          <p15:clr>
            <a:srgbClr val="FBAE40"/>
          </p15:clr>
        </p15:guide>
        <p15:guide id="3" orient="horz" pos="1669">
          <p15:clr>
            <a:srgbClr val="FBAE40"/>
          </p15:clr>
        </p15:guide>
        <p15:guide id="4" orient="horz" pos="1957">
          <p15:clr>
            <a:srgbClr val="FBAE40"/>
          </p15:clr>
        </p15:guide>
        <p15:guide id="5" orient="horz" pos="2126">
          <p15:clr>
            <a:srgbClr val="FBAE40"/>
          </p15:clr>
        </p15:guide>
        <p15:guide id="6" orient="horz" pos="2533">
          <p15:clr>
            <a:srgbClr val="FBAE40"/>
          </p15:clr>
        </p15:guide>
        <p15:guide id="7" orient="horz" pos="2812">
          <p15:clr>
            <a:srgbClr val="FBAE40"/>
          </p15:clr>
        </p15:guide>
        <p15:guide id="8" orient="horz" pos="2948">
          <p15:clr>
            <a:srgbClr val="FBAE40"/>
          </p15:clr>
        </p15:guide>
        <p15:guide id="9" orient="horz" pos="3227">
          <p15:clr>
            <a:srgbClr val="FBAE40"/>
          </p15:clr>
        </p15:guide>
        <p15:guide id="10" pos="584">
          <p15:clr>
            <a:srgbClr val="FBAE40"/>
          </p15:clr>
        </p15:guide>
        <p15:guide id="11" pos="813">
          <p15:clr>
            <a:srgbClr val="FBAE40"/>
          </p15:clr>
        </p15:guide>
        <p15:guide id="12" pos="7039">
          <p15:clr>
            <a:srgbClr val="FBAE40"/>
          </p15:clr>
        </p15:guide>
        <p15:guide id="13" orient="horz" pos="440">
          <p15:clr>
            <a:srgbClr val="FBAE40"/>
          </p15:clr>
        </p15:guide>
        <p15:guide id="14" orient="horz" pos="42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nding Slide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pic>
        <p:nvPicPr>
          <p:cNvPr id="3" name="Graphic 8">
            <a:extLst>
              <a:ext uri="{FF2B5EF4-FFF2-40B4-BE49-F238E27FC236}">
                <a16:creationId xmlns:a16="http://schemas.microsoft.com/office/drawing/2014/main" id="{FE0FBD3A-57D6-A272-0428-2A34D0FA44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pic>
        <p:nvPicPr>
          <p:cNvPr id="5" name="Graphic 14">
            <a:extLst>
              <a:ext uri="{FF2B5EF4-FFF2-40B4-BE49-F238E27FC236}">
                <a16:creationId xmlns:a16="http://schemas.microsoft.com/office/drawing/2014/main" id="{2EDCA7F7-2059-CA6B-622F-52BF4A979DF3}"/>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971925203"/>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50">
          <p15:clr>
            <a:srgbClr val="FBAE40"/>
          </p15:clr>
        </p15:guide>
        <p15:guide id="3" orient="horz" pos="991">
          <p15:clr>
            <a:srgbClr val="FBAE40"/>
          </p15:clr>
        </p15:guide>
        <p15:guide id="4" orient="horz" pos="584">
          <p15:clr>
            <a:srgbClr val="FBAE40"/>
          </p15:clr>
        </p15:guide>
        <p15:guide id="5" pos="624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ing Slide - Badge - Dragon's Lai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pic>
        <p:nvPicPr>
          <p:cNvPr id="3" name="Graphic 8">
            <a:extLst>
              <a:ext uri="{FF2B5EF4-FFF2-40B4-BE49-F238E27FC236}">
                <a16:creationId xmlns:a16="http://schemas.microsoft.com/office/drawing/2014/main" id="{EC7CE4DA-6511-3E9E-C2EB-1B84801C64D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pic>
        <p:nvPicPr>
          <p:cNvPr id="5" name="Graphic 14">
            <a:extLst>
              <a:ext uri="{FF2B5EF4-FFF2-40B4-BE49-F238E27FC236}">
                <a16:creationId xmlns:a16="http://schemas.microsoft.com/office/drawing/2014/main" id="{D991D590-F710-3EC7-89D0-C5BD206CC2E2}"/>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822887491"/>
      </p:ext>
    </p:extLst>
  </p:cSld>
  <p:clrMapOvr>
    <a:masterClrMapping/>
  </p:clrMapOvr>
  <p:hf hdr="0" ftr="0" dt="0"/>
  <p:extLst>
    <p:ext uri="{DCECCB84-F9BA-43D5-87BE-67443E8EF086}">
      <p15:sldGuideLst xmlns:p15="http://schemas.microsoft.com/office/powerpoint/2012/main">
        <p15:guide id="1" pos="483">
          <p15:clr>
            <a:srgbClr val="FBAE40"/>
          </p15:clr>
        </p15:guide>
        <p15:guide id="3" orient="horz" pos="584">
          <p15:clr>
            <a:srgbClr val="FBAE40"/>
          </p15:clr>
        </p15:guide>
        <p15:guide id="4" orient="horz" pos="991">
          <p15:clr>
            <a:srgbClr val="FBAE40"/>
          </p15:clr>
        </p15:guide>
        <p15:guide id="5" orient="horz" pos="2558">
          <p15:clr>
            <a:srgbClr val="FBAE40"/>
          </p15:clr>
        </p15:guide>
        <p15:guide id="6" pos="624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ing Slide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66C486-2870-708F-E70D-D2D0C47B997C}"/>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Thank you!</a:t>
            </a:r>
          </a:p>
        </p:txBody>
      </p:sp>
      <p:sp>
        <p:nvSpPr>
          <p:cNvPr id="5" name="Rectangle 4">
            <a:extLst>
              <a:ext uri="{FF2B5EF4-FFF2-40B4-BE49-F238E27FC236}">
                <a16:creationId xmlns:a16="http://schemas.microsoft.com/office/drawing/2014/main" id="{3141A9B5-3FA5-7785-AF5A-0A412B1AFDA1}"/>
              </a:ext>
            </a:extLst>
          </p:cNvPr>
          <p:cNvSpPr/>
          <p:nvPr userDrawn="1"/>
        </p:nvSpPr>
        <p:spPr>
          <a:xfrm>
            <a:off x="7048500" y="5772150"/>
            <a:ext cx="5143500"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8">
            <a:extLst>
              <a:ext uri="{FF2B5EF4-FFF2-40B4-BE49-F238E27FC236}">
                <a16:creationId xmlns:a16="http://schemas.microsoft.com/office/drawing/2014/main" id="{70F07264-93E4-2E85-06F0-D67D6C72998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312505" y="6099234"/>
            <a:ext cx="4615489" cy="913959"/>
          </a:xfrm>
          <a:prstGeom prst="rect">
            <a:avLst/>
          </a:prstGeom>
        </p:spPr>
      </p:pic>
    </p:spTree>
    <p:extLst>
      <p:ext uri="{BB962C8B-B14F-4D97-AF65-F5344CB8AC3E}">
        <p14:creationId xmlns:p14="http://schemas.microsoft.com/office/powerpoint/2010/main" val="1168452228"/>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Monogram Pattern">
    <p:bg>
      <p:bgPr>
        <a:blipFill>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04E2F12-739F-148B-7123-7B9F9DFCF078}"/>
              </a:ext>
            </a:extLst>
          </p:cNvPr>
          <p:cNvSpPr/>
          <p:nvPr userDrawn="1"/>
        </p:nvSpPr>
        <p:spPr>
          <a:xfrm>
            <a:off x="7048500" y="5772150"/>
            <a:ext cx="5143500" cy="1085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33045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3810131"/>
            <a:ext cx="9144000" cy="558639"/>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10" name="Graphic 8">
            <a:extLst>
              <a:ext uri="{FF2B5EF4-FFF2-40B4-BE49-F238E27FC236}">
                <a16:creationId xmlns:a16="http://schemas.microsoft.com/office/drawing/2014/main" id="{BD7B8A4A-73DE-40F4-C66A-89E23F1698A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7312505" y="6099234"/>
            <a:ext cx="4615489" cy="913959"/>
          </a:xfrm>
          <a:prstGeom prst="rect">
            <a:avLst/>
          </a:prstGeom>
        </p:spPr>
      </p:pic>
    </p:spTree>
    <p:extLst>
      <p:ext uri="{BB962C8B-B14F-4D97-AF65-F5344CB8AC3E}">
        <p14:creationId xmlns:p14="http://schemas.microsoft.com/office/powerpoint/2010/main" val="3276716513"/>
      </p:ext>
    </p:extLst>
  </p:cSld>
  <p:clrMapOvr>
    <a:masterClrMapping/>
  </p:clrMapOvr>
  <p:hf hdr="0" ftr="0" dt="0"/>
  <p:extLst>
    <p:ext uri="{DCECCB84-F9BA-43D5-87BE-67443E8EF086}">
      <p15:sldGuideLst xmlns:p15="http://schemas.microsoft.com/office/powerpoint/2012/main">
        <p15:guide id="1" orient="horz" pos="2558">
          <p15:clr>
            <a:srgbClr val="FBAE40"/>
          </p15:clr>
        </p15:guide>
        <p15:guide id="2" pos="483">
          <p15:clr>
            <a:srgbClr val="FBAE40"/>
          </p15:clr>
        </p15:guide>
        <p15:guide id="3" pos="6243">
          <p15:clr>
            <a:srgbClr val="FBAE40"/>
          </p15:clr>
        </p15:guide>
        <p15:guide id="4" orient="horz" pos="584">
          <p15:clr>
            <a:srgbClr val="FBAE40"/>
          </p15:clr>
        </p15:guide>
        <p15:guide id="5" orient="horz" pos="2744">
          <p15:clr>
            <a:srgbClr val="FBAE40"/>
          </p15:clr>
        </p15:guide>
        <p15:guide id="6" orient="horz" pos="99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 Badge - UAB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Graphic 8">
            <a:extLst>
              <a:ext uri="{FF2B5EF4-FFF2-40B4-BE49-F238E27FC236}">
                <a16:creationId xmlns:a16="http://schemas.microsoft.com/office/drawing/2014/main" id="{12A97C21-6FFC-A691-3529-5C23D60F455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Badge</a:t>
            </a:r>
          </a:p>
        </p:txBody>
      </p:sp>
      <p:pic>
        <p:nvPicPr>
          <p:cNvPr id="6" name="Graphic 14">
            <a:extLst>
              <a:ext uri="{FF2B5EF4-FFF2-40B4-BE49-F238E27FC236}">
                <a16:creationId xmlns:a16="http://schemas.microsoft.com/office/drawing/2014/main" id="{41D29CC8-C9F2-76F6-88BB-A67CD95A6528}"/>
              </a:ext>
            </a:extLst>
          </p:cNvPr>
          <p:cNvPicPr>
            <a:picLocks noGrp="1" noRot="1" noChangeAspect="1" noMove="1" noResize="1" noEditPoints="1" noAdjustHandles="1" noChangeArrowheads="1" noChangeShapeType="1" noCrop="1"/>
          </p:cNvPicPr>
          <p:nvPr userDrawn="1"/>
        </p:nvPicPr>
        <p:blipFill>
          <a:blip r:embed="rId3" cstate="screen">
            <a:alphaModFix amt="8000"/>
            <a:extLst>
              <a:ext uri="{28A0092B-C50C-407E-A947-70E740481C1C}">
                <a14:useLocalDpi xmlns:a14="http://schemas.microsoft.com/office/drawing/2010/main"/>
              </a:ext>
            </a:extLst>
          </a:blip>
          <a:srcRect t="10829" b="10829"/>
          <a:stretch/>
        </p:blipFill>
        <p:spPr>
          <a:xfrm>
            <a:off x="3285377" y="0"/>
            <a:ext cx="9186843" cy="7197213"/>
          </a:xfrm>
          <a:prstGeom prst="rect">
            <a:avLst/>
          </a:prstGeom>
        </p:spPr>
      </p:pic>
    </p:spTree>
    <p:extLst>
      <p:ext uri="{BB962C8B-B14F-4D97-AF65-F5344CB8AC3E}">
        <p14:creationId xmlns:p14="http://schemas.microsoft.com/office/powerpoint/2010/main" val="3108423017"/>
      </p:ext>
    </p:extLst>
  </p:cSld>
  <p:clrMapOvr>
    <a:masterClrMapping/>
  </p:clrMapOvr>
  <p:hf hdr="0" ftr="0" dt="0"/>
  <p:extLst>
    <p:ext uri="{DCECCB84-F9BA-43D5-87BE-67443E8EF086}">
      <p15:sldGuideLst xmlns:p15="http://schemas.microsoft.com/office/powerpoint/2012/main">
        <p15:guide id="1" pos="6243">
          <p15:clr>
            <a:srgbClr val="FBAE40"/>
          </p15:clr>
        </p15:guide>
        <p15:guide id="2" orient="horz" pos="584">
          <p15:clr>
            <a:srgbClr val="FBAE40"/>
          </p15:clr>
        </p15:guide>
        <p15:guide id="3" orient="horz" pos="991">
          <p15:clr>
            <a:srgbClr val="FBAE40"/>
          </p15:clr>
        </p15:guide>
        <p15:guide id="4" pos="483">
          <p15:clr>
            <a:srgbClr val="FBAE40"/>
          </p15:clr>
        </p15:guide>
        <p15:guide id="5" orient="horz" pos="2558">
          <p15:clr>
            <a:srgbClr val="FBAE40"/>
          </p15:clr>
        </p15:guide>
        <p15:guide id="6" orient="horz" pos="27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adge - White">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80266990-FE93-48F7-AFFF-BA2D7639B9F8}"/>
              </a:ext>
            </a:extLst>
          </p:cNvPr>
          <p:cNvSpPr>
            <a:spLocks noGrp="1"/>
          </p:cNvSpPr>
          <p:nvPr>
            <p:ph type="subTitle" idx="1"/>
          </p:nvPr>
        </p:nvSpPr>
        <p:spPr>
          <a:xfrm>
            <a:off x="762000" y="4356261"/>
            <a:ext cx="9615376" cy="1655762"/>
          </a:xfrm>
        </p:spPr>
        <p:txBody>
          <a:bodyPr/>
          <a:lstStyle>
            <a:lvl1pPr marL="0" indent="0" algn="l">
              <a:buNone/>
              <a:defRPr sz="2400" b="0" i="0">
                <a:solidFill>
                  <a:schemeClr val="accent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5" name="Title 1">
            <a:extLst>
              <a:ext uri="{FF2B5EF4-FFF2-40B4-BE49-F238E27FC236}">
                <a16:creationId xmlns:a16="http://schemas.microsoft.com/office/drawing/2014/main" id="{0B2FC672-E957-FC5C-B431-007B5F5FB88D}"/>
              </a:ext>
            </a:extLst>
          </p:cNvPr>
          <p:cNvSpPr>
            <a:spLocks noGrp="1"/>
          </p:cNvSpPr>
          <p:nvPr>
            <p:ph type="ctrTitle" hasCustomPrompt="1"/>
          </p:nvPr>
        </p:nvSpPr>
        <p:spPr>
          <a:xfrm>
            <a:off x="761999" y="1876586"/>
            <a:ext cx="9615377" cy="2387600"/>
          </a:xfrm>
        </p:spPr>
        <p:txBody>
          <a:bodyPr anchor="b"/>
          <a:lstStyle>
            <a:lvl1pPr algn="l">
              <a:defRPr sz="6000" b="1" i="0">
                <a:solidFill>
                  <a:schemeClr val="accent1"/>
                </a:solidFill>
                <a:latin typeface="Arial" panose="020B0604020202020204" pitchFamily="34" charset="0"/>
              </a:defRPr>
            </a:lvl1pPr>
          </a:lstStyle>
          <a:p>
            <a:r>
              <a:rPr lang="en-US"/>
              <a:t>Title Slide – Badge - White</a:t>
            </a:r>
          </a:p>
        </p:txBody>
      </p:sp>
      <p:pic>
        <p:nvPicPr>
          <p:cNvPr id="2" name="Graphic 8">
            <a:extLst>
              <a:ext uri="{FF2B5EF4-FFF2-40B4-BE49-F238E27FC236}">
                <a16:creationId xmlns:a16="http://schemas.microsoft.com/office/drawing/2014/main" id="{1FA5A87D-3EC3-C159-246F-749ABA4663F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45977"/>
            <a:ext cx="4615489" cy="484397"/>
          </a:xfrm>
          <a:prstGeom prst="rect">
            <a:avLst/>
          </a:prstGeom>
        </p:spPr>
      </p:pic>
      <p:pic>
        <p:nvPicPr>
          <p:cNvPr id="3" name="Graphic 10">
            <a:extLst>
              <a:ext uri="{FF2B5EF4-FFF2-40B4-BE49-F238E27FC236}">
                <a16:creationId xmlns:a16="http://schemas.microsoft.com/office/drawing/2014/main" id="{679A170B-EC45-EB33-CB43-A34F5930C466}"/>
              </a:ext>
            </a:extLst>
          </p:cNvPr>
          <p:cNvPicPr>
            <a:picLocks noChangeAspect="1"/>
          </p:cNvPicPr>
          <p:nvPr userDrawn="1"/>
        </p:nvPicPr>
        <p:blipFill>
          <a:blip r:embed="rId3" cstate="screen">
            <a:alphaModFix amt="6000"/>
            <a:extLst>
              <a:ext uri="{28A0092B-C50C-407E-A947-70E740481C1C}">
                <a14:useLocalDpi xmlns:a14="http://schemas.microsoft.com/office/drawing/2010/main"/>
              </a:ext>
            </a:extLst>
          </a:blip>
          <a:srcRect t="10829" r="3050" b="14521"/>
          <a:stretch/>
        </p:blipFill>
        <p:spPr>
          <a:xfrm>
            <a:off x="3285375" y="0"/>
            <a:ext cx="8906625" cy="6858000"/>
          </a:xfrm>
          <a:prstGeom prst="rect">
            <a:avLst/>
          </a:prstGeom>
        </p:spPr>
      </p:pic>
    </p:spTree>
    <p:extLst>
      <p:ext uri="{BB962C8B-B14F-4D97-AF65-F5344CB8AC3E}">
        <p14:creationId xmlns:p14="http://schemas.microsoft.com/office/powerpoint/2010/main" val="2640158118"/>
      </p:ext>
    </p:extLst>
  </p:cSld>
  <p:clrMapOvr>
    <a:masterClrMapping/>
  </p:clrMapOvr>
  <p:extLst>
    <p:ext uri="{DCECCB84-F9BA-43D5-87BE-67443E8EF086}">
      <p15:sldGuideLst xmlns:p15="http://schemas.microsoft.com/office/powerpoint/2012/main">
        <p15:guide id="1" pos="483">
          <p15:clr>
            <a:srgbClr val="FBAE40"/>
          </p15:clr>
        </p15:guide>
        <p15:guide id="2" orient="horz" pos="1423">
          <p15:clr>
            <a:srgbClr val="FBAE40"/>
          </p15:clr>
        </p15:guide>
        <p15:guide id="3" pos="7192">
          <p15:clr>
            <a:srgbClr val="FBAE40"/>
          </p15:clr>
        </p15:guide>
        <p15:guide id="4" orient="horz" pos="366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Gradient #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9EF6E62-8833-69A6-FF19-3B62920BC077}"/>
              </a:ext>
            </a:extLst>
          </p:cNvPr>
          <p:cNvSpPr>
            <a:spLocks noGrp="1" noRot="1" noMove="1" noResize="1" noEditPoints="1" noAdjustHandles="1" noChangeArrowheads="1" noChangeShapeType="1"/>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#1</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2" name="Graphic 8">
            <a:extLst>
              <a:ext uri="{FF2B5EF4-FFF2-40B4-BE49-F238E27FC236}">
                <a16:creationId xmlns:a16="http://schemas.microsoft.com/office/drawing/2014/main" id="{949F81BC-2688-DC1F-9B2D-A0DC1D33840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
        <p:nvSpPr>
          <p:cNvPr id="7" name="Rectangle 6">
            <a:extLst>
              <a:ext uri="{FF2B5EF4-FFF2-40B4-BE49-F238E27FC236}">
                <a16:creationId xmlns:a16="http://schemas.microsoft.com/office/drawing/2014/main" id="{8E96A346-BC22-B60A-8007-0A3D4AFE1A5C}"/>
              </a:ext>
            </a:extLst>
          </p:cNvPr>
          <p:cNvSpPr/>
          <p:nvPr userDrawn="1"/>
        </p:nvSpPr>
        <p:spPr>
          <a:xfrm>
            <a:off x="0" y="0"/>
            <a:ext cx="12192000" cy="68580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Tree>
    <p:extLst>
      <p:ext uri="{BB962C8B-B14F-4D97-AF65-F5344CB8AC3E}">
        <p14:creationId xmlns:p14="http://schemas.microsoft.com/office/powerpoint/2010/main" val="1259678215"/>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Gradient #1 with Gold 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AA40BA-E3E3-051E-9DC3-67DDF588C432}"/>
              </a:ext>
            </a:extLst>
          </p:cNvPr>
          <p:cNvSpPr/>
          <p:nvPr userDrawn="1"/>
        </p:nvSpPr>
        <p:spPr>
          <a:xfrm>
            <a:off x="0" y="0"/>
            <a:ext cx="12192000" cy="6858000"/>
          </a:xfrm>
          <a:prstGeom prst="rect">
            <a:avLst/>
          </a:prstGeom>
          <a:gradFill>
            <a:gsLst>
              <a:gs pos="56000">
                <a:srgbClr val="0B3F22"/>
              </a:gs>
              <a:gs pos="100000">
                <a:schemeClr val="accent3"/>
              </a:gs>
              <a:gs pos="0">
                <a:schemeClr val="accent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#1 with Gold Bar</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gradFill>
            <a:gsLst>
              <a:gs pos="69000">
                <a:schemeClr val="accent2"/>
              </a:gs>
              <a:gs pos="0">
                <a:schemeClr val="accent2">
                  <a:lumMod val="48000"/>
                  <a:lumOff val="5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Graphic 8">
            <a:extLst>
              <a:ext uri="{FF2B5EF4-FFF2-40B4-BE49-F238E27FC236}">
                <a16:creationId xmlns:a16="http://schemas.microsoft.com/office/drawing/2014/main" id="{A654B919-31DF-5843-9719-93B45F32D1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2141620682"/>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160">
          <p15:clr>
            <a:srgbClr val="FBAE40"/>
          </p15:clr>
        </p15:guide>
        <p15:guide id="3" orient="horz" pos="584">
          <p15:clr>
            <a:srgbClr val="FBAE40"/>
          </p15:clr>
        </p15:guide>
        <p15:guide id="4" orient="horz" pos="991">
          <p15:clr>
            <a:srgbClr val="FBAE40"/>
          </p15:clr>
        </p15:guide>
        <p15:guide id="5" orient="horz" pos="2550">
          <p15:clr>
            <a:srgbClr val="FBAE40"/>
          </p15:clr>
        </p15:guide>
        <p15:guide id="6" orient="horz" pos="2744">
          <p15:clr>
            <a:srgbClr val="FBAE40"/>
          </p15:clr>
        </p15:guide>
        <p15:guide id="7" pos="62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Gradient #2">
    <p:bg>
      <p:bgPr>
        <a:gradFill flip="none" rotWithShape="1">
          <a:gsLst>
            <a:gs pos="6000">
              <a:schemeClr val="accent5"/>
            </a:gs>
            <a:gs pos="65000">
              <a:schemeClr val="accent1"/>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a:spLocks noGrp="1" noRot="1" noMove="1" noResize="1" noEditPoints="1" noAdjustHandles="1" noChangeArrowheads="1" noChangeShapeType="1"/>
          </p:cNvSpPr>
          <p:nvPr userDrawn="1"/>
        </p:nvSpPr>
        <p:spPr>
          <a:xfrm>
            <a:off x="0" y="0"/>
            <a:ext cx="12192000" cy="6858000"/>
          </a:xfrm>
          <a:prstGeom prst="rect">
            <a:avLst/>
          </a:prstGeom>
          <a:gradFill flip="none" rotWithShape="1">
            <a:gsLst>
              <a:gs pos="73000">
                <a:schemeClr val="accent1"/>
              </a:gs>
              <a:gs pos="98000">
                <a:schemeClr val="accent3"/>
              </a:gs>
              <a:gs pos="6000">
                <a:schemeClr val="accent5"/>
              </a:gs>
            </a:gsLst>
            <a:lin ang="27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a:gsLst>
                  <a:gs pos="76000">
                    <a:srgbClr val="033319"/>
                  </a:gs>
                  <a:gs pos="69000">
                    <a:schemeClr val="accent3"/>
                  </a:gs>
                  <a:gs pos="100000">
                    <a:schemeClr val="accent3"/>
                  </a:gs>
                  <a:gs pos="41000">
                    <a:schemeClr val="accent1"/>
                  </a:gs>
                </a:gsLst>
                <a:lin ang="1800000" scaled="0"/>
              </a:gradFill>
            </a:endParaRPr>
          </a:p>
        </p:txBody>
      </p:sp>
      <p:sp>
        <p:nvSpPr>
          <p:cNvPr id="3" name="Title 1">
            <a:extLst>
              <a:ext uri="{FF2B5EF4-FFF2-40B4-BE49-F238E27FC236}">
                <a16:creationId xmlns:a16="http://schemas.microsoft.com/office/drawing/2014/main" id="{9A9DD234-377A-C202-A52D-BDBAD4FF132C}"/>
              </a:ext>
            </a:extLst>
          </p:cNvPr>
          <p:cNvSpPr>
            <a:spLocks noGrp="1"/>
          </p:cNvSpPr>
          <p:nvPr>
            <p:ph type="ctrTitle" hasCustomPrompt="1"/>
          </p:nvPr>
        </p:nvSpPr>
        <p:spPr>
          <a:xfrm>
            <a:off x="762000" y="1876586"/>
            <a:ext cx="9144000" cy="2387600"/>
          </a:xfrm>
        </p:spPr>
        <p:txBody>
          <a:bodyPr anchor="b"/>
          <a:lstStyle>
            <a:lvl1pPr algn="l">
              <a:defRPr sz="6000" b="1" i="0">
                <a:solidFill>
                  <a:schemeClr val="bg1"/>
                </a:solidFill>
                <a:latin typeface="Arial" panose="020B0604020202020204" pitchFamily="34" charset="0"/>
              </a:defRPr>
            </a:lvl1pPr>
          </a:lstStyle>
          <a:p>
            <a:r>
              <a:rPr lang="en-US"/>
              <a:t>Title Slide – Gradient #2</a:t>
            </a:r>
          </a:p>
        </p:txBody>
      </p:sp>
      <p:sp>
        <p:nvSpPr>
          <p:cNvPr id="6" name="Subtitle 2">
            <a:extLst>
              <a:ext uri="{FF2B5EF4-FFF2-40B4-BE49-F238E27FC236}">
                <a16:creationId xmlns:a16="http://schemas.microsoft.com/office/drawing/2014/main" id="{67303A12-A6ED-C9F0-60E1-DE38BCFBD0BA}"/>
              </a:ext>
            </a:extLst>
          </p:cNvPr>
          <p:cNvSpPr>
            <a:spLocks noGrp="1"/>
          </p:cNvSpPr>
          <p:nvPr>
            <p:ph type="subTitle" idx="1"/>
          </p:nvPr>
        </p:nvSpPr>
        <p:spPr>
          <a:xfrm>
            <a:off x="762000" y="4356261"/>
            <a:ext cx="9144000" cy="1655762"/>
          </a:xfrm>
        </p:spPr>
        <p:txBody>
          <a:bodyPr/>
          <a:lstStyle>
            <a:lvl1pPr marL="0" indent="0" algn="l">
              <a:buNone/>
              <a:defRPr sz="2400" b="0" i="0">
                <a:solidFill>
                  <a:schemeClr val="bg1"/>
                </a:solidFill>
                <a:latin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pic>
        <p:nvPicPr>
          <p:cNvPr id="7" name="Graphic 8">
            <a:extLst>
              <a:ext uri="{FF2B5EF4-FFF2-40B4-BE49-F238E27FC236}">
                <a16:creationId xmlns:a16="http://schemas.microsoft.com/office/drawing/2014/main" id="{3E9861E2-1522-3CBF-1D25-5C57EA1C298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96569" y="879431"/>
            <a:ext cx="4615489" cy="913959"/>
          </a:xfrm>
          <a:prstGeom prst="rect">
            <a:avLst/>
          </a:prstGeom>
        </p:spPr>
      </p:pic>
    </p:spTree>
    <p:extLst>
      <p:ext uri="{BB962C8B-B14F-4D97-AF65-F5344CB8AC3E}">
        <p14:creationId xmlns:p14="http://schemas.microsoft.com/office/powerpoint/2010/main" val="823414926"/>
      </p:ext>
    </p:extLst>
  </p:cSld>
  <p:clrMapOvr>
    <a:masterClrMapping/>
  </p:clrMapOvr>
  <p:hf hdr="0" ftr="0" dt="0"/>
  <p:extLst>
    <p:ext uri="{DCECCB84-F9BA-43D5-87BE-67443E8EF086}">
      <p15:sldGuideLst xmlns:p15="http://schemas.microsoft.com/office/powerpoint/2012/main">
        <p15:guide id="1" pos="483">
          <p15:clr>
            <a:srgbClr val="FBAE40"/>
          </p15:clr>
        </p15:guide>
        <p15:guide id="2" orient="horz" pos="2546">
          <p15:clr>
            <a:srgbClr val="FBAE40"/>
          </p15:clr>
        </p15:guide>
        <p15:guide id="3" pos="6243">
          <p15:clr>
            <a:srgbClr val="FBAE40"/>
          </p15:clr>
        </p15:guide>
        <p15:guide id="4" orient="horz" pos="584">
          <p15:clr>
            <a:srgbClr val="FBAE40"/>
          </p15:clr>
        </p15:guide>
        <p15:guide id="5" orient="horz" pos="991">
          <p15:clr>
            <a:srgbClr val="FBAE40"/>
          </p15:clr>
        </p15:guide>
        <p15:guide id="6" orient="horz" pos="2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762551" y="1893768"/>
            <a:ext cx="9149800" cy="3930960"/>
          </a:xfrm>
        </p:spPr>
        <p:txBody>
          <a:bodyPr/>
          <a:lstStyle>
            <a:lvl1pPr marL="457178" indent="-457178">
              <a:lnSpc>
                <a:spcPct val="100000"/>
              </a:lnSpc>
              <a:buClr>
                <a:schemeClr val="accent2"/>
              </a:buClr>
              <a:buFont typeface="+mj-lt"/>
              <a:buAutoNum type="arabicPeriod"/>
              <a:defRPr b="1" i="0">
                <a:solidFill>
                  <a:schemeClr val="bg1"/>
                </a:solidFill>
                <a:latin typeface="Arial" panose="020B0604020202020204" pitchFamily="34" charset="0"/>
              </a:defRPr>
            </a:lvl1pPr>
            <a:lvl2pPr marL="914354" indent="-457178">
              <a:lnSpc>
                <a:spcPct val="100000"/>
              </a:lnSpc>
              <a:buClr>
                <a:schemeClr val="accent2"/>
              </a:buClr>
              <a:buFont typeface="+mj-lt"/>
              <a:buAutoNum type="arabicPeriod"/>
              <a:defRPr b="1" i="0">
                <a:solidFill>
                  <a:schemeClr val="bg1"/>
                </a:solidFill>
                <a:latin typeface="Arial" panose="020B0604020202020204" pitchFamily="34" charset="0"/>
              </a:defRPr>
            </a:lvl2pPr>
            <a:lvl3pPr marL="1257238" indent="-342882">
              <a:lnSpc>
                <a:spcPct val="100000"/>
              </a:lnSpc>
              <a:buClr>
                <a:schemeClr val="accent2"/>
              </a:buClr>
              <a:buFont typeface="+mj-lt"/>
              <a:buAutoNum type="arabicPeriod"/>
              <a:defRPr b="1" i="0">
                <a:solidFill>
                  <a:schemeClr val="bg1"/>
                </a:solidFill>
                <a:latin typeface="Arial" panose="020B0604020202020204" pitchFamily="34" charset="0"/>
              </a:defRPr>
            </a:lvl3pPr>
            <a:lvl4pPr marL="1714414" indent="-342882">
              <a:lnSpc>
                <a:spcPct val="100000"/>
              </a:lnSpc>
              <a:buClr>
                <a:schemeClr val="accent2"/>
              </a:buClr>
              <a:buFont typeface="+mj-lt"/>
              <a:buAutoNum type="arabicPeriod"/>
              <a:defRPr b="1" i="0">
                <a:solidFill>
                  <a:schemeClr val="bg1"/>
                </a:solidFill>
                <a:latin typeface="Arial" panose="020B0604020202020204" pitchFamily="34" charset="0"/>
              </a:defRPr>
            </a:lvl4pPr>
            <a:lvl5pPr marL="2171592" indent="-342882">
              <a:lnSpc>
                <a:spcPct val="100000"/>
              </a:lnSpc>
              <a:buClr>
                <a:schemeClr val="accent2"/>
              </a:buClr>
              <a:buFont typeface="+mj-lt"/>
              <a:buAutoNum type="arabicPeriod"/>
              <a:defRPr b="1" i="0">
                <a:solidFill>
                  <a:schemeClr val="bg1"/>
                </a:solidFill>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762553" y="927106"/>
            <a:ext cx="9149799" cy="450031"/>
          </a:xfrm>
          <a:prstGeom prst="rect">
            <a:avLst/>
          </a:prstGeom>
        </p:spPr>
        <p:txBody>
          <a:bodyPr vert="horz" lIns="0" tIns="0" rIns="0" bIns="0" rtlCol="0" anchor="t" anchorCtr="0">
            <a:normAutofit/>
          </a:bodyPr>
          <a:lstStyle>
            <a:lvl1pPr>
              <a:defRPr b="1" i="0">
                <a:solidFill>
                  <a:schemeClr val="bg1"/>
                </a:solidFill>
                <a:latin typeface="Arial" panose="020B0604020202020204" pitchFamily="34" charset="0"/>
              </a:defRPr>
            </a:lvl1pPr>
          </a:lstStyle>
          <a:p>
            <a:r>
              <a:rPr lang="en-US"/>
              <a:t>Agenda</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762552" y="1596096"/>
            <a:ext cx="100434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2551" y="6066372"/>
            <a:ext cx="2538210" cy="502616"/>
          </a:xfrm>
          <a:prstGeom prst="rect">
            <a:avLst/>
          </a:prstGeom>
        </p:spPr>
      </p:pic>
    </p:spTree>
    <p:extLst>
      <p:ext uri="{BB962C8B-B14F-4D97-AF65-F5344CB8AC3E}">
        <p14:creationId xmlns:p14="http://schemas.microsoft.com/office/powerpoint/2010/main" val="2744981763"/>
      </p:ext>
    </p:extLst>
  </p:cSld>
  <p:clrMapOvr>
    <a:masterClrMapping/>
  </p:clrMapOvr>
  <p:extLst>
    <p:ext uri="{DCECCB84-F9BA-43D5-87BE-67443E8EF086}">
      <p15:sldGuideLst xmlns:p15="http://schemas.microsoft.com/office/powerpoint/2012/main">
        <p15:guide id="1" pos="483">
          <p15:clr>
            <a:srgbClr val="FBAE40"/>
          </p15:clr>
        </p15:guide>
        <p15:guide id="2" orient="horz" pos="915">
          <p15:clr>
            <a:srgbClr val="FBAE40"/>
          </p15:clr>
        </p15:guide>
        <p15:guide id="3" orient="horz" pos="1194">
          <p15:clr>
            <a:srgbClr val="FBAE40"/>
          </p15:clr>
        </p15:guide>
        <p15:guide id="4" orient="horz" pos="3973">
          <p15:clr>
            <a:srgbClr val="FBAE40"/>
          </p15:clr>
        </p15:guide>
        <p15:guide id="5" pos="6244">
          <p15:clr>
            <a:srgbClr val="FBAE40"/>
          </p15:clr>
        </p15:guide>
        <p15:guide id="6" orient="horz" pos="58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CD225-A513-DC4E-A674-AF41913CE661}"/>
              </a:ext>
            </a:extLst>
          </p:cNvPr>
          <p:cNvSpPr>
            <a:spLocks noGrp="1"/>
          </p:cNvSpPr>
          <p:nvPr>
            <p:ph type="title"/>
          </p:nvPr>
        </p:nvSpPr>
        <p:spPr>
          <a:xfrm>
            <a:off x="536360" y="476722"/>
            <a:ext cx="10573597" cy="768545"/>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951A1-488D-7348-8268-C07AC9E26B32}"/>
              </a:ext>
            </a:extLst>
          </p:cNvPr>
          <p:cNvSpPr>
            <a:spLocks noGrp="1"/>
          </p:cNvSpPr>
          <p:nvPr>
            <p:ph type="body" idx="1"/>
          </p:nvPr>
        </p:nvSpPr>
        <p:spPr>
          <a:xfrm>
            <a:off x="536361" y="1645670"/>
            <a:ext cx="11119283"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70753CCB-6D68-7E4F-88D7-3EF0427B1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defRPr>
            </a:lvl1pPr>
          </a:lstStyle>
          <a:p>
            <a:fld id="{A9E4AF24-435A-324D-AE4F-BC2934A4F18C}" type="slidenum">
              <a:rPr lang="en-US" smtClean="0"/>
              <a:pPr/>
              <a:t>‹#›</a:t>
            </a:fld>
            <a:endParaRPr lang="en-US"/>
          </a:p>
        </p:txBody>
      </p:sp>
    </p:spTree>
    <p:extLst>
      <p:ext uri="{BB962C8B-B14F-4D97-AF65-F5344CB8AC3E}">
        <p14:creationId xmlns:p14="http://schemas.microsoft.com/office/powerpoint/2010/main" val="3533860507"/>
      </p:ext>
    </p:extLst>
  </p:cSld>
  <p:clrMap bg1="lt1" tx1="dk1" bg2="lt2" tx2="dk2" accent1="accent1" accent2="accent2" accent3="accent3" accent4="accent4" accent5="accent5" accent6="accent6" hlink="hlink" folHlink="folHlink"/>
  <p:sldLayoutIdLst>
    <p:sldLayoutId id="2147483654" r:id="rId1"/>
    <p:sldLayoutId id="2147483707" r:id="rId2"/>
    <p:sldLayoutId id="2147483716" r:id="rId3"/>
    <p:sldLayoutId id="2147483649" r:id="rId4"/>
    <p:sldLayoutId id="2147483708" r:id="rId5"/>
    <p:sldLayoutId id="2147483698" r:id="rId6"/>
    <p:sldLayoutId id="2147483700" r:id="rId7"/>
    <p:sldLayoutId id="2147483723" r:id="rId8"/>
    <p:sldLayoutId id="2147483657" r:id="rId9"/>
    <p:sldLayoutId id="2147483694" r:id="rId10"/>
    <p:sldLayoutId id="2147483650" r:id="rId11"/>
    <p:sldLayoutId id="2147483652" r:id="rId12"/>
    <p:sldLayoutId id="2147483660" r:id="rId13"/>
    <p:sldLayoutId id="2147483661" r:id="rId14"/>
    <p:sldLayoutId id="2147483662" r:id="rId15"/>
    <p:sldLayoutId id="2147483724" r:id="rId16"/>
    <p:sldLayoutId id="2147483663" r:id="rId17"/>
    <p:sldLayoutId id="2147483656" r:id="rId18"/>
    <p:sldLayoutId id="2147483712" r:id="rId19"/>
    <p:sldLayoutId id="2147483651" r:id="rId20"/>
    <p:sldLayoutId id="2147483720" r:id="rId21"/>
    <p:sldLayoutId id="2147483721" r:id="rId22"/>
    <p:sldLayoutId id="2147483722" r:id="rId23"/>
    <p:sldLayoutId id="2147483719" r:id="rId24"/>
    <p:sldLayoutId id="2147483706" r:id="rId25"/>
    <p:sldLayoutId id="2147483691" r:id="rId26"/>
    <p:sldLayoutId id="2147483692" r:id="rId27"/>
    <p:sldLayoutId id="2147483693" r:id="rId28"/>
    <p:sldLayoutId id="2147483717" r:id="rId29"/>
  </p:sldLayoutIdLst>
  <p:hf hdr="0" dt="0"/>
  <p:txStyles>
    <p:titleStyle>
      <a:lvl1pPr algn="l" defTabSz="914354" rtl="0" eaLnBrk="1" latinLnBrk="0" hangingPunct="1">
        <a:lnSpc>
          <a:spcPct val="90000"/>
        </a:lnSpc>
        <a:spcBef>
          <a:spcPct val="0"/>
        </a:spcBef>
        <a:buNone/>
        <a:defRPr sz="3600" b="0" i="0" kern="1200">
          <a:solidFill>
            <a:schemeClr val="accent1"/>
          </a:solidFill>
          <a:latin typeface="Arial" panose="020B0604020202020204" pitchFamily="34" charset="0"/>
          <a:ea typeface="+mj-ea"/>
          <a:cs typeface="+mj-cs"/>
        </a:defRPr>
      </a:lvl1pPr>
    </p:titleStyle>
    <p:bodyStyle>
      <a:lvl1pPr marL="228589" indent="-228589" algn="l" defTabSz="914354" rtl="0" eaLnBrk="1" latinLnBrk="0" hangingPunct="1">
        <a:lnSpc>
          <a:spcPct val="90000"/>
        </a:lnSpc>
        <a:spcBef>
          <a:spcPts val="10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mn-cs"/>
        </a:defRPr>
      </a:lvl1pPr>
      <a:lvl2pPr marL="685766" indent="-228589" algn="l" defTabSz="914354"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mn-cs"/>
        </a:defRPr>
      </a:lvl2pPr>
      <a:lvl3pPr marL="1142942" indent="-228589" algn="l" defTabSz="914354"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mn-cs"/>
        </a:defRPr>
      </a:lvl3pPr>
      <a:lvl4pPr marL="1600120" indent="-228589" algn="l" defTabSz="914354"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1"/>
          </a:solidFill>
          <a:latin typeface="Arial" panose="020B0604020202020204" pitchFamily="34" charset="0"/>
          <a:ea typeface="+mn-ea"/>
          <a:cs typeface="+mn-cs"/>
        </a:defRPr>
      </a:lvl4pPr>
      <a:lvl5pPr marL="2057298" indent="-228589" algn="l" defTabSz="914354"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1"/>
          </a:solidFill>
          <a:latin typeface="Arial" panose="020B0604020202020204"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nf-co.re/scdownstream/dev/" TargetMode="External"/><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hyperlink" Target="https://www.nature.com/articles/s41576-023-00586-w"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britannica.com/science/cell-biology" TargetMode="External"/><Relationship Id="rId1" Type="http://schemas.openxmlformats.org/officeDocument/2006/relationships/slideLayout" Target="../slideLayouts/slideLayout12.xml"/><Relationship Id="rId4" Type="http://schemas.openxmlformats.org/officeDocument/2006/relationships/hyperlink" Target="https://www.khanacademy.org/science/ms-biology/x0c5bb03129646fd6:cells-and-organisms/x0c5bb03129646fd6:organization-in-the-human-body/a/organization-in-the-human-body"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www.nature.com/articles/s41576-019-0093-7" TargetMode="External"/><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CC7BC29-5BA1-8E75-1DC3-926CBEDF2013}"/>
              </a:ext>
            </a:extLst>
          </p:cNvPr>
          <p:cNvSpPr>
            <a:spLocks noGrp="1"/>
          </p:cNvSpPr>
          <p:nvPr>
            <p:ph type="subTitle" idx="1"/>
          </p:nvPr>
        </p:nvSpPr>
        <p:spPr>
          <a:xfrm>
            <a:off x="762000" y="4985885"/>
            <a:ext cx="9615376" cy="1026137"/>
          </a:xfrm>
        </p:spPr>
        <p:txBody>
          <a:bodyPr>
            <a:normAutofit/>
          </a:bodyPr>
          <a:lstStyle/>
          <a:p>
            <a:r>
              <a:rPr lang="en-US" dirty="0"/>
              <a:t>Arash B. Abadi</a:t>
            </a:r>
          </a:p>
          <a:p>
            <a:r>
              <a:rPr lang="en-US" dirty="0"/>
              <a:t>Nov 25, 2025</a:t>
            </a:r>
          </a:p>
        </p:txBody>
      </p:sp>
      <p:sp>
        <p:nvSpPr>
          <p:cNvPr id="4" name="Title 3">
            <a:extLst>
              <a:ext uri="{FF2B5EF4-FFF2-40B4-BE49-F238E27FC236}">
                <a16:creationId xmlns:a16="http://schemas.microsoft.com/office/drawing/2014/main" id="{A954EF87-A587-D068-B5A6-48B80046D229}"/>
              </a:ext>
            </a:extLst>
          </p:cNvPr>
          <p:cNvSpPr>
            <a:spLocks noGrp="1"/>
          </p:cNvSpPr>
          <p:nvPr>
            <p:ph type="ctrTitle"/>
          </p:nvPr>
        </p:nvSpPr>
        <p:spPr>
          <a:xfrm>
            <a:off x="762000" y="1876586"/>
            <a:ext cx="9245600" cy="2387600"/>
          </a:xfrm>
        </p:spPr>
        <p:txBody>
          <a:bodyPr>
            <a:normAutofit/>
          </a:bodyPr>
          <a:lstStyle/>
          <a:p>
            <a:r>
              <a:rPr lang="en-US" sz="4800" dirty="0" err="1"/>
              <a:t>scTalk</a:t>
            </a:r>
            <a:r>
              <a:rPr lang="en-US" sz="4800" dirty="0"/>
              <a:t> 1: Best practices for single-cell analysis</a:t>
            </a:r>
          </a:p>
        </p:txBody>
      </p:sp>
      <p:pic>
        <p:nvPicPr>
          <p:cNvPr id="2" name="Picture 1" descr="A black background with text and a green cube&#10;&#10;AI-generated content may be incorrect.">
            <a:extLst>
              <a:ext uri="{FF2B5EF4-FFF2-40B4-BE49-F238E27FC236}">
                <a16:creationId xmlns:a16="http://schemas.microsoft.com/office/drawing/2014/main" id="{239E7AF4-2B97-8045-4889-5517F0C60784}"/>
              </a:ext>
            </a:extLst>
          </p:cNvPr>
          <p:cNvPicPr>
            <a:picLocks noChangeAspect="1"/>
          </p:cNvPicPr>
          <p:nvPr/>
        </p:nvPicPr>
        <p:blipFill>
          <a:blip r:embed="rId2"/>
          <a:stretch>
            <a:fillRect/>
          </a:stretch>
        </p:blipFill>
        <p:spPr>
          <a:xfrm>
            <a:off x="8748884" y="621659"/>
            <a:ext cx="2331136" cy="1061091"/>
          </a:xfrm>
          <a:prstGeom prst="rect">
            <a:avLst/>
          </a:prstGeom>
        </p:spPr>
      </p:pic>
    </p:spTree>
    <p:extLst>
      <p:ext uri="{BB962C8B-B14F-4D97-AF65-F5344CB8AC3E}">
        <p14:creationId xmlns:p14="http://schemas.microsoft.com/office/powerpoint/2010/main" val="2310877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B5B17-52AB-0D46-1C69-30C4FDBD8D5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2A0824-62AD-8A85-53D0-D7B24165DB32}"/>
              </a:ext>
            </a:extLst>
          </p:cNvPr>
          <p:cNvSpPr>
            <a:spLocks noGrp="1"/>
          </p:cNvSpPr>
          <p:nvPr>
            <p:ph type="sldNum" sz="quarter" idx="4"/>
          </p:nvPr>
        </p:nvSpPr>
        <p:spPr/>
        <p:txBody>
          <a:bodyPr/>
          <a:lstStyle/>
          <a:p>
            <a:fld id="{54797FC3-DC33-DA47-95F6-F7EB925D69E8}" type="slidenum">
              <a:rPr lang="en-US" smtClean="0"/>
              <a:pPr/>
              <a:t>10</a:t>
            </a:fld>
            <a:endParaRPr lang="en-US"/>
          </a:p>
        </p:txBody>
      </p:sp>
      <p:sp>
        <p:nvSpPr>
          <p:cNvPr id="7" name="Title 6">
            <a:extLst>
              <a:ext uri="{FF2B5EF4-FFF2-40B4-BE49-F238E27FC236}">
                <a16:creationId xmlns:a16="http://schemas.microsoft.com/office/drawing/2014/main" id="{D1DE05A7-357D-E4FC-15C2-42CFA87FD29E}"/>
              </a:ext>
            </a:extLst>
          </p:cNvPr>
          <p:cNvSpPr>
            <a:spLocks noGrp="1"/>
          </p:cNvSpPr>
          <p:nvPr>
            <p:ph type="title"/>
          </p:nvPr>
        </p:nvSpPr>
        <p:spPr>
          <a:xfrm>
            <a:off x="536364" y="476722"/>
            <a:ext cx="3164267" cy="2341782"/>
          </a:xfrm>
        </p:spPr>
        <p:txBody>
          <a:bodyPr>
            <a:noAutofit/>
          </a:bodyPr>
          <a:lstStyle/>
          <a:p>
            <a:r>
              <a:rPr lang="en-US" sz="2400" dirty="0"/>
              <a:t>Fig2. Overview of unimodal analysis steps for </a:t>
            </a:r>
            <a:r>
              <a:rPr lang="en-US" sz="2400" dirty="0" err="1"/>
              <a:t>scRNA</a:t>
            </a:r>
            <a:r>
              <a:rPr lang="en-US" sz="2400" dirty="0"/>
              <a:t>-seq</a:t>
            </a:r>
          </a:p>
        </p:txBody>
      </p:sp>
      <p:pic>
        <p:nvPicPr>
          <p:cNvPr id="10242" name="Picture 2" descr="Fig. 2">
            <a:extLst>
              <a:ext uri="{FF2B5EF4-FFF2-40B4-BE49-F238E27FC236}">
                <a16:creationId xmlns:a16="http://schemas.microsoft.com/office/drawing/2014/main" id="{C15CEFFC-B10B-9E0B-EE0E-9F8A3D6B1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252" y="398033"/>
            <a:ext cx="4982305" cy="579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99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44CD1-6FCD-C779-1691-B47199BEDB5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8A0076-6516-0032-384A-2884A785F8E5}"/>
              </a:ext>
            </a:extLst>
          </p:cNvPr>
          <p:cNvSpPr>
            <a:spLocks noGrp="1"/>
          </p:cNvSpPr>
          <p:nvPr>
            <p:ph type="sldNum" sz="quarter" idx="4"/>
          </p:nvPr>
        </p:nvSpPr>
        <p:spPr/>
        <p:txBody>
          <a:bodyPr/>
          <a:lstStyle/>
          <a:p>
            <a:fld id="{54797FC3-DC33-DA47-95F6-F7EB925D69E8}" type="slidenum">
              <a:rPr lang="en-US" smtClean="0"/>
              <a:pPr/>
              <a:t>11</a:t>
            </a:fld>
            <a:endParaRPr lang="en-US"/>
          </a:p>
        </p:txBody>
      </p:sp>
      <p:sp>
        <p:nvSpPr>
          <p:cNvPr id="7" name="Title 6">
            <a:extLst>
              <a:ext uri="{FF2B5EF4-FFF2-40B4-BE49-F238E27FC236}">
                <a16:creationId xmlns:a16="http://schemas.microsoft.com/office/drawing/2014/main" id="{244721E7-40F0-CA86-FE48-6D558FD330AB}"/>
              </a:ext>
            </a:extLst>
          </p:cNvPr>
          <p:cNvSpPr>
            <a:spLocks noGrp="1"/>
          </p:cNvSpPr>
          <p:nvPr>
            <p:ph type="title"/>
          </p:nvPr>
        </p:nvSpPr>
        <p:spPr>
          <a:xfrm>
            <a:off x="536364" y="476722"/>
            <a:ext cx="11092652" cy="768545"/>
          </a:xfrm>
        </p:spPr>
        <p:txBody>
          <a:bodyPr>
            <a:normAutofit/>
          </a:bodyPr>
          <a:lstStyle/>
          <a:p>
            <a:r>
              <a:rPr lang="en-US" sz="2800" b="0" i="1" dirty="0"/>
              <a:t>Fig. 6.1 low-quality cells, cell-free RNA and doublets (Book)</a:t>
            </a:r>
            <a:endParaRPr lang="en-US" sz="2800" dirty="0"/>
          </a:p>
        </p:txBody>
      </p:sp>
      <p:pic>
        <p:nvPicPr>
          <p:cNvPr id="12290" name="Picture 2">
            <a:extLst>
              <a:ext uri="{FF2B5EF4-FFF2-40B4-BE49-F238E27FC236}">
                <a16:creationId xmlns:a16="http://schemas.microsoft.com/office/drawing/2014/main" id="{A06BF132-1C7C-8650-B865-E0D6C591B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979" y="1256011"/>
            <a:ext cx="9803802" cy="4778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11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7BA8B7-0E16-0D3F-E821-F07DEFDDC09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2CFD04-1834-807E-643D-C97868896944}"/>
              </a:ext>
            </a:extLst>
          </p:cNvPr>
          <p:cNvSpPr>
            <a:spLocks noGrp="1"/>
          </p:cNvSpPr>
          <p:nvPr>
            <p:ph type="sldNum" sz="quarter" idx="4"/>
          </p:nvPr>
        </p:nvSpPr>
        <p:spPr/>
        <p:txBody>
          <a:bodyPr/>
          <a:lstStyle/>
          <a:p>
            <a:fld id="{54797FC3-DC33-DA47-95F6-F7EB925D69E8}" type="slidenum">
              <a:rPr lang="en-US" smtClean="0"/>
              <a:pPr/>
              <a:t>12</a:t>
            </a:fld>
            <a:endParaRPr lang="en-US"/>
          </a:p>
        </p:txBody>
      </p:sp>
      <p:sp>
        <p:nvSpPr>
          <p:cNvPr id="7" name="Title 6">
            <a:extLst>
              <a:ext uri="{FF2B5EF4-FFF2-40B4-BE49-F238E27FC236}">
                <a16:creationId xmlns:a16="http://schemas.microsoft.com/office/drawing/2014/main" id="{0D2A0357-1D05-3856-715F-7E84EEA4721F}"/>
              </a:ext>
            </a:extLst>
          </p:cNvPr>
          <p:cNvSpPr>
            <a:spLocks noGrp="1"/>
          </p:cNvSpPr>
          <p:nvPr>
            <p:ph type="title"/>
          </p:nvPr>
        </p:nvSpPr>
        <p:spPr>
          <a:xfrm>
            <a:off x="536364" y="476722"/>
            <a:ext cx="10636465" cy="768545"/>
          </a:xfrm>
        </p:spPr>
        <p:txBody>
          <a:bodyPr>
            <a:normAutofit/>
          </a:bodyPr>
          <a:lstStyle/>
          <a:p>
            <a:r>
              <a:rPr lang="en-US" sz="3200" b="0" i="1" dirty="0"/>
              <a:t>Fig. 4.2 </a:t>
            </a:r>
            <a:r>
              <a:rPr lang="en-US" sz="3200" b="0" dirty="0" err="1"/>
              <a:t>scanpy</a:t>
            </a:r>
            <a:r>
              <a:rPr lang="en-US" sz="3200" b="0" dirty="0"/>
              <a:t> overview (</a:t>
            </a:r>
            <a:r>
              <a:rPr lang="en-US" sz="3200" b="0" i="1" dirty="0"/>
              <a:t>Book)</a:t>
            </a:r>
            <a:endParaRPr lang="en-US" sz="3200" dirty="0"/>
          </a:p>
        </p:txBody>
      </p:sp>
      <p:pic>
        <p:nvPicPr>
          <p:cNvPr id="17410" name="Picture 2">
            <a:extLst>
              <a:ext uri="{FF2B5EF4-FFF2-40B4-BE49-F238E27FC236}">
                <a16:creationId xmlns:a16="http://schemas.microsoft.com/office/drawing/2014/main" id="{AAAFF4D7-7429-5777-D96A-7FF311357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447" y="1370375"/>
            <a:ext cx="9879106" cy="453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99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E8A59-DD74-14CB-78F1-0C11C78BA2E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D50F0B-529C-29D9-0CD0-42608D5D901F}"/>
              </a:ext>
            </a:extLst>
          </p:cNvPr>
          <p:cNvSpPr>
            <a:spLocks noGrp="1"/>
          </p:cNvSpPr>
          <p:nvPr>
            <p:ph type="sldNum" sz="quarter" idx="4"/>
          </p:nvPr>
        </p:nvSpPr>
        <p:spPr/>
        <p:txBody>
          <a:bodyPr/>
          <a:lstStyle/>
          <a:p>
            <a:fld id="{54797FC3-DC33-DA47-95F6-F7EB925D69E8}" type="slidenum">
              <a:rPr lang="en-US" smtClean="0"/>
              <a:pPr/>
              <a:t>13</a:t>
            </a:fld>
            <a:endParaRPr lang="en-US"/>
          </a:p>
        </p:txBody>
      </p:sp>
      <p:sp>
        <p:nvSpPr>
          <p:cNvPr id="7" name="Title 6">
            <a:extLst>
              <a:ext uri="{FF2B5EF4-FFF2-40B4-BE49-F238E27FC236}">
                <a16:creationId xmlns:a16="http://schemas.microsoft.com/office/drawing/2014/main" id="{4F432549-049F-B809-5763-43DD67BB8DB4}"/>
              </a:ext>
            </a:extLst>
          </p:cNvPr>
          <p:cNvSpPr>
            <a:spLocks noGrp="1"/>
          </p:cNvSpPr>
          <p:nvPr>
            <p:ph type="title"/>
          </p:nvPr>
        </p:nvSpPr>
        <p:spPr>
          <a:xfrm>
            <a:off x="536364" y="476722"/>
            <a:ext cx="10636465" cy="768545"/>
          </a:xfrm>
        </p:spPr>
        <p:txBody>
          <a:bodyPr>
            <a:normAutofit/>
          </a:bodyPr>
          <a:lstStyle/>
          <a:p>
            <a:r>
              <a:rPr lang="en-US" b="0" i="1" dirty="0"/>
              <a:t>Fig. 3.1 </a:t>
            </a:r>
            <a:r>
              <a:rPr lang="en-US" sz="3200" b="0" dirty="0"/>
              <a:t>(</a:t>
            </a:r>
            <a:r>
              <a:rPr lang="en-US" sz="3200" b="0" i="1" dirty="0"/>
              <a:t>Book)</a:t>
            </a:r>
            <a:endParaRPr lang="en-US" sz="3200" dirty="0"/>
          </a:p>
        </p:txBody>
      </p:sp>
      <p:pic>
        <p:nvPicPr>
          <p:cNvPr id="1026" name="Picture 2">
            <a:extLst>
              <a:ext uri="{FF2B5EF4-FFF2-40B4-BE49-F238E27FC236}">
                <a16:creationId xmlns:a16="http://schemas.microsoft.com/office/drawing/2014/main" id="{79AB47E7-62F6-2908-222B-417CE7D07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941" y="1396062"/>
            <a:ext cx="9088117" cy="4210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49542F-5DD6-E6FF-7170-EF2C126A8DBD}"/>
              </a:ext>
            </a:extLst>
          </p:cNvPr>
          <p:cNvSpPr txBox="1"/>
          <p:nvPr/>
        </p:nvSpPr>
        <p:spPr>
          <a:xfrm>
            <a:off x="3895928" y="5757212"/>
            <a:ext cx="6099242" cy="369332"/>
          </a:xfrm>
          <a:prstGeom prst="rect">
            <a:avLst/>
          </a:prstGeom>
          <a:noFill/>
        </p:spPr>
        <p:txBody>
          <a:bodyPr wrap="square">
            <a:spAutoFit/>
          </a:bodyPr>
          <a:lstStyle/>
          <a:p>
            <a:r>
              <a:rPr lang="en-US" b="0" i="0" dirty="0">
                <a:solidFill>
                  <a:srgbClr val="9CA4AF"/>
                </a:solidFill>
                <a:effectLst/>
                <a:latin typeface="Arial" panose="020B0604020202020204" pitchFamily="34" charset="0"/>
                <a:cs typeface="Arial" panose="020B0604020202020204" pitchFamily="34" charset="0"/>
              </a:rPr>
              <a:t> “</a:t>
            </a:r>
            <a:r>
              <a:rPr lang="en-US" b="0" i="0" dirty="0" err="1">
                <a:solidFill>
                  <a:srgbClr val="9CA4AF"/>
                </a:solidFill>
                <a:effectLst/>
                <a:latin typeface="Arial" panose="020B0604020202020204" pitchFamily="34" charset="0"/>
                <a:cs typeface="Arial" panose="020B0604020202020204" pitchFamily="34" charset="0"/>
              </a:rPr>
              <a:t>txome</a:t>
            </a:r>
            <a:r>
              <a:rPr lang="en-US" b="0" i="0" dirty="0">
                <a:solidFill>
                  <a:srgbClr val="9CA4AF"/>
                </a:solidFill>
                <a:effectLst/>
                <a:latin typeface="Arial" panose="020B0604020202020204" pitchFamily="34" charset="0"/>
                <a:cs typeface="Arial" panose="020B0604020202020204" pitchFamily="34" charset="0"/>
              </a:rPr>
              <a:t>” stands for transcriptome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4119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3DD97-70C0-4D4D-7B95-BFD0F1766B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789E01-818C-24E3-3726-652374FBC2E6}"/>
              </a:ext>
            </a:extLst>
          </p:cNvPr>
          <p:cNvSpPr>
            <a:spLocks noGrp="1"/>
          </p:cNvSpPr>
          <p:nvPr>
            <p:ph type="sldNum" sz="quarter" idx="4"/>
          </p:nvPr>
        </p:nvSpPr>
        <p:spPr/>
        <p:txBody>
          <a:bodyPr/>
          <a:lstStyle/>
          <a:p>
            <a:fld id="{54797FC3-DC33-DA47-95F6-F7EB925D69E8}" type="slidenum">
              <a:rPr lang="en-US" smtClean="0"/>
              <a:pPr/>
              <a:t>14</a:t>
            </a:fld>
            <a:endParaRPr lang="en-US"/>
          </a:p>
        </p:txBody>
      </p:sp>
      <p:sp>
        <p:nvSpPr>
          <p:cNvPr id="7" name="Title 6">
            <a:extLst>
              <a:ext uri="{FF2B5EF4-FFF2-40B4-BE49-F238E27FC236}">
                <a16:creationId xmlns:a16="http://schemas.microsoft.com/office/drawing/2014/main" id="{2D5C2B34-7EA8-0DD7-9992-93A7B0920B79}"/>
              </a:ext>
            </a:extLst>
          </p:cNvPr>
          <p:cNvSpPr>
            <a:spLocks noGrp="1"/>
          </p:cNvSpPr>
          <p:nvPr>
            <p:ph type="title"/>
          </p:nvPr>
        </p:nvSpPr>
        <p:spPr>
          <a:xfrm>
            <a:off x="536364" y="476722"/>
            <a:ext cx="10636465" cy="768545"/>
          </a:xfrm>
        </p:spPr>
        <p:txBody>
          <a:bodyPr>
            <a:normAutofit fontScale="90000"/>
          </a:bodyPr>
          <a:lstStyle/>
          <a:p>
            <a:r>
              <a:rPr lang="en-US" dirty="0" err="1"/>
              <a:t>nf</a:t>
            </a:r>
            <a:r>
              <a:rPr lang="en-US" dirty="0"/>
              <a:t>-core/</a:t>
            </a:r>
            <a:r>
              <a:rPr lang="en-US" dirty="0" err="1"/>
              <a:t>scdownstream</a:t>
            </a:r>
            <a:br>
              <a:rPr lang="en-US" dirty="0"/>
            </a:br>
            <a:endParaRPr lang="en-US" dirty="0"/>
          </a:p>
        </p:txBody>
      </p:sp>
      <p:pic>
        <p:nvPicPr>
          <p:cNvPr id="15362" name="Picture 2" descr="nf-core/scdownstream">
            <a:extLst>
              <a:ext uri="{FF2B5EF4-FFF2-40B4-BE49-F238E27FC236}">
                <a16:creationId xmlns:a16="http://schemas.microsoft.com/office/drawing/2014/main" id="{CC33A612-AA77-E470-B1AF-F0086C5D4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5350" y="935134"/>
            <a:ext cx="6621300" cy="52302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7EC518-AA39-728A-FF12-2F867B703DE9}"/>
              </a:ext>
            </a:extLst>
          </p:cNvPr>
          <p:cNvSpPr txBox="1"/>
          <p:nvPr/>
        </p:nvSpPr>
        <p:spPr>
          <a:xfrm>
            <a:off x="8123036" y="5796012"/>
            <a:ext cx="3785679" cy="369332"/>
          </a:xfrm>
          <a:prstGeom prst="rect">
            <a:avLst/>
          </a:prstGeom>
          <a:noFill/>
        </p:spPr>
        <p:txBody>
          <a:bodyPr wrap="square">
            <a:spAutoFit/>
          </a:bodyPr>
          <a:lstStyle/>
          <a:p>
            <a:r>
              <a:rPr lang="en-US" i="1" dirty="0">
                <a:hlinkClick r:id="rId3"/>
              </a:rPr>
              <a:t>https://nf-co.re/scdownstream/dev/</a:t>
            </a:r>
            <a:endParaRPr lang="en-US" i="1" dirty="0"/>
          </a:p>
        </p:txBody>
      </p:sp>
    </p:spTree>
    <p:extLst>
      <p:ext uri="{BB962C8B-B14F-4D97-AF65-F5344CB8AC3E}">
        <p14:creationId xmlns:p14="http://schemas.microsoft.com/office/powerpoint/2010/main" val="70501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955C1-EDB1-B9BF-59E9-B81F69E06A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95F6F3-293B-46B7-D4E3-5605EE3CC042}"/>
              </a:ext>
            </a:extLst>
          </p:cNvPr>
          <p:cNvSpPr>
            <a:spLocks noGrp="1"/>
          </p:cNvSpPr>
          <p:nvPr>
            <p:ph type="sldNum" sz="quarter" idx="4"/>
          </p:nvPr>
        </p:nvSpPr>
        <p:spPr/>
        <p:txBody>
          <a:bodyPr/>
          <a:lstStyle/>
          <a:p>
            <a:fld id="{54797FC3-DC33-DA47-95F6-F7EB925D69E8}" type="slidenum">
              <a:rPr lang="en-US" smtClean="0"/>
              <a:pPr/>
              <a:t>15</a:t>
            </a:fld>
            <a:endParaRPr lang="en-US"/>
          </a:p>
        </p:txBody>
      </p:sp>
      <p:sp>
        <p:nvSpPr>
          <p:cNvPr id="7" name="Title 6">
            <a:extLst>
              <a:ext uri="{FF2B5EF4-FFF2-40B4-BE49-F238E27FC236}">
                <a16:creationId xmlns:a16="http://schemas.microsoft.com/office/drawing/2014/main" id="{7AFA889C-FDA4-4967-CB86-E4E06DF39839}"/>
              </a:ext>
            </a:extLst>
          </p:cNvPr>
          <p:cNvSpPr>
            <a:spLocks noGrp="1"/>
          </p:cNvSpPr>
          <p:nvPr>
            <p:ph type="title"/>
          </p:nvPr>
        </p:nvSpPr>
        <p:spPr>
          <a:xfrm>
            <a:off x="536364" y="476722"/>
            <a:ext cx="4869354" cy="1809278"/>
          </a:xfrm>
        </p:spPr>
        <p:txBody>
          <a:bodyPr>
            <a:normAutofit/>
          </a:bodyPr>
          <a:lstStyle/>
          <a:p>
            <a:r>
              <a:rPr lang="en-US" sz="2800" dirty="0"/>
              <a:t>Fig. 3: Overview of </a:t>
            </a:r>
            <a:r>
              <a:rPr lang="en-US" sz="2800" dirty="0" err="1"/>
              <a:t>scATAC</a:t>
            </a:r>
            <a:r>
              <a:rPr lang="en-US" sz="2800" dirty="0"/>
              <a:t>-seq analysis steps</a:t>
            </a:r>
          </a:p>
        </p:txBody>
      </p:sp>
      <p:pic>
        <p:nvPicPr>
          <p:cNvPr id="19458" name="Picture 2" descr="Fig. 3">
            <a:extLst>
              <a:ext uri="{FF2B5EF4-FFF2-40B4-BE49-F238E27FC236}">
                <a16:creationId xmlns:a16="http://schemas.microsoft.com/office/drawing/2014/main" id="{F9913D5B-084C-BC68-FC7B-2C631CCD1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939" y="301910"/>
            <a:ext cx="4883622" cy="592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141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8E67C-82B0-B867-BB14-A2158E2CDD5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A9C63C-80A0-AEB2-365C-3FF4D57715DB}"/>
              </a:ext>
            </a:extLst>
          </p:cNvPr>
          <p:cNvSpPr>
            <a:spLocks noGrp="1"/>
          </p:cNvSpPr>
          <p:nvPr>
            <p:ph type="sldNum" sz="quarter" idx="4"/>
          </p:nvPr>
        </p:nvSpPr>
        <p:spPr/>
        <p:txBody>
          <a:bodyPr/>
          <a:lstStyle/>
          <a:p>
            <a:fld id="{54797FC3-DC33-DA47-95F6-F7EB925D69E8}" type="slidenum">
              <a:rPr lang="en-US" smtClean="0"/>
              <a:pPr/>
              <a:t>16</a:t>
            </a:fld>
            <a:endParaRPr lang="en-US"/>
          </a:p>
        </p:txBody>
      </p:sp>
      <p:sp>
        <p:nvSpPr>
          <p:cNvPr id="7" name="Title 6">
            <a:extLst>
              <a:ext uri="{FF2B5EF4-FFF2-40B4-BE49-F238E27FC236}">
                <a16:creationId xmlns:a16="http://schemas.microsoft.com/office/drawing/2014/main" id="{FACFB339-F69A-5C04-1B77-6DF80CC22928}"/>
              </a:ext>
            </a:extLst>
          </p:cNvPr>
          <p:cNvSpPr>
            <a:spLocks noGrp="1"/>
          </p:cNvSpPr>
          <p:nvPr>
            <p:ph type="title"/>
          </p:nvPr>
        </p:nvSpPr>
        <p:spPr>
          <a:xfrm>
            <a:off x="536364" y="476722"/>
            <a:ext cx="4869354" cy="1809278"/>
          </a:xfrm>
        </p:spPr>
        <p:txBody>
          <a:bodyPr>
            <a:normAutofit/>
          </a:bodyPr>
          <a:lstStyle/>
          <a:p>
            <a:r>
              <a:rPr lang="en-US" sz="2800" dirty="0"/>
              <a:t>Fig. 4: Overview of CITE-seq data processing</a:t>
            </a:r>
          </a:p>
        </p:txBody>
      </p:sp>
      <p:pic>
        <p:nvPicPr>
          <p:cNvPr id="21506" name="Picture 2" descr="Fig. 4">
            <a:extLst>
              <a:ext uri="{FF2B5EF4-FFF2-40B4-BE49-F238E27FC236}">
                <a16:creationId xmlns:a16="http://schemas.microsoft.com/office/drawing/2014/main" id="{613F3ED4-28A7-0788-84B5-5724F2977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284" y="365125"/>
            <a:ext cx="2625538" cy="5728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28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9FD97-4996-8259-50C1-7F0936475F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1C2BFE-D720-6B50-CB23-E13E8D26D925}"/>
              </a:ext>
            </a:extLst>
          </p:cNvPr>
          <p:cNvSpPr>
            <a:spLocks noGrp="1"/>
          </p:cNvSpPr>
          <p:nvPr>
            <p:ph type="sldNum" sz="quarter" idx="4"/>
          </p:nvPr>
        </p:nvSpPr>
        <p:spPr/>
        <p:txBody>
          <a:bodyPr/>
          <a:lstStyle/>
          <a:p>
            <a:fld id="{54797FC3-DC33-DA47-95F6-F7EB925D69E8}" type="slidenum">
              <a:rPr lang="en-US" smtClean="0"/>
              <a:pPr/>
              <a:t>17</a:t>
            </a:fld>
            <a:endParaRPr lang="en-US"/>
          </a:p>
        </p:txBody>
      </p:sp>
      <p:sp>
        <p:nvSpPr>
          <p:cNvPr id="7" name="Title 6">
            <a:extLst>
              <a:ext uri="{FF2B5EF4-FFF2-40B4-BE49-F238E27FC236}">
                <a16:creationId xmlns:a16="http://schemas.microsoft.com/office/drawing/2014/main" id="{021797D1-74BF-1273-DD55-019E27A375CE}"/>
              </a:ext>
            </a:extLst>
          </p:cNvPr>
          <p:cNvSpPr>
            <a:spLocks noGrp="1"/>
          </p:cNvSpPr>
          <p:nvPr>
            <p:ph type="title"/>
          </p:nvPr>
        </p:nvSpPr>
        <p:spPr>
          <a:xfrm>
            <a:off x="536364" y="476722"/>
            <a:ext cx="4869354" cy="1809278"/>
          </a:xfrm>
        </p:spPr>
        <p:txBody>
          <a:bodyPr>
            <a:normAutofit/>
          </a:bodyPr>
          <a:lstStyle/>
          <a:p>
            <a:r>
              <a:rPr lang="en-US" sz="2800" dirty="0"/>
              <a:t>Fig. 6: Overview of spatial transcriptomics preprocessing and downstream analysis steps</a:t>
            </a:r>
          </a:p>
        </p:txBody>
      </p:sp>
      <p:pic>
        <p:nvPicPr>
          <p:cNvPr id="25602" name="Picture 2" descr="Fig. 6">
            <a:extLst>
              <a:ext uri="{FF2B5EF4-FFF2-40B4-BE49-F238E27FC236}">
                <a16:creationId xmlns:a16="http://schemas.microsoft.com/office/drawing/2014/main" id="{C547268E-427B-0830-B0C3-F8C3B4C86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833" y="476722"/>
            <a:ext cx="4626970" cy="56416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FB2C53F-318D-84F9-B95F-B9AB74DA2180}"/>
              </a:ext>
            </a:extLst>
          </p:cNvPr>
          <p:cNvPicPr>
            <a:picLocks noChangeAspect="1"/>
          </p:cNvPicPr>
          <p:nvPr/>
        </p:nvPicPr>
        <p:blipFill>
          <a:blip r:embed="rId3"/>
          <a:srcRect t="19931" r="48125"/>
          <a:stretch>
            <a:fillRect/>
          </a:stretch>
        </p:blipFill>
        <p:spPr>
          <a:xfrm>
            <a:off x="2820822" y="2501153"/>
            <a:ext cx="2180856" cy="3366146"/>
          </a:xfrm>
          <a:prstGeom prst="rect">
            <a:avLst/>
          </a:prstGeom>
        </p:spPr>
      </p:pic>
      <p:sp>
        <p:nvSpPr>
          <p:cNvPr id="5" name="TextBox 4">
            <a:extLst>
              <a:ext uri="{FF2B5EF4-FFF2-40B4-BE49-F238E27FC236}">
                <a16:creationId xmlns:a16="http://schemas.microsoft.com/office/drawing/2014/main" id="{3337C014-1164-4CA3-349A-6F30931D468E}"/>
              </a:ext>
            </a:extLst>
          </p:cNvPr>
          <p:cNvSpPr txBox="1"/>
          <p:nvPr/>
        </p:nvSpPr>
        <p:spPr>
          <a:xfrm>
            <a:off x="808727" y="3297567"/>
            <a:ext cx="1482538" cy="923330"/>
          </a:xfrm>
          <a:prstGeom prst="rect">
            <a:avLst/>
          </a:prstGeom>
          <a:noFill/>
        </p:spPr>
        <p:txBody>
          <a:bodyPr wrap="square">
            <a:spAutoFit/>
          </a:bodyPr>
          <a:lstStyle/>
          <a:p>
            <a:r>
              <a:rPr lang="en-US" dirty="0"/>
              <a:t>Dissociated vs. Spatial Single-Cell</a:t>
            </a:r>
          </a:p>
        </p:txBody>
      </p:sp>
    </p:spTree>
    <p:extLst>
      <p:ext uri="{BB962C8B-B14F-4D97-AF65-F5344CB8AC3E}">
        <p14:creationId xmlns:p14="http://schemas.microsoft.com/office/powerpoint/2010/main" val="801734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CCB82-D883-B601-9FD6-9437B7F8EEF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CF3F50C-12AF-A9A5-6493-CA02D92F6A4A}"/>
              </a:ext>
            </a:extLst>
          </p:cNvPr>
          <p:cNvSpPr>
            <a:spLocks noGrp="1"/>
          </p:cNvSpPr>
          <p:nvPr>
            <p:ph type="title"/>
          </p:nvPr>
        </p:nvSpPr>
        <p:spPr>
          <a:xfrm>
            <a:off x="536364" y="368298"/>
            <a:ext cx="10636465" cy="768545"/>
          </a:xfrm>
        </p:spPr>
        <p:txBody>
          <a:bodyPr/>
          <a:lstStyle/>
          <a:p>
            <a:pPr algn="ctr"/>
            <a:r>
              <a:rPr lang="en-US" dirty="0">
                <a:solidFill>
                  <a:srgbClr val="17417E"/>
                </a:solidFill>
              </a:rPr>
              <a:t>Thank you!</a:t>
            </a:r>
          </a:p>
        </p:txBody>
      </p:sp>
      <p:sp>
        <p:nvSpPr>
          <p:cNvPr id="4" name="Slide Number Placeholder 3">
            <a:extLst>
              <a:ext uri="{FF2B5EF4-FFF2-40B4-BE49-F238E27FC236}">
                <a16:creationId xmlns:a16="http://schemas.microsoft.com/office/drawing/2014/main" id="{F04DAABD-43ED-8EE7-85AB-DC48DEA0EF66}"/>
              </a:ext>
            </a:extLst>
          </p:cNvPr>
          <p:cNvSpPr>
            <a:spLocks noGrp="1"/>
          </p:cNvSpPr>
          <p:nvPr>
            <p:ph type="sldNum" sz="quarter" idx="4"/>
          </p:nvPr>
        </p:nvSpPr>
        <p:spPr/>
        <p:txBody>
          <a:bodyPr/>
          <a:lstStyle/>
          <a:p>
            <a:fld id="{54797FC3-DC33-DA47-95F6-F7EB925D69E8}" type="slidenum">
              <a:rPr lang="en-US" smtClean="0"/>
              <a:pPr/>
              <a:t>18</a:t>
            </a:fld>
            <a:endParaRPr lang="en-US"/>
          </a:p>
        </p:txBody>
      </p:sp>
      <p:pic>
        <p:nvPicPr>
          <p:cNvPr id="3" name="Picture 2" descr="A qr code with blue squares&#10;&#10;AI-generated content may be incorrect.">
            <a:extLst>
              <a:ext uri="{FF2B5EF4-FFF2-40B4-BE49-F238E27FC236}">
                <a16:creationId xmlns:a16="http://schemas.microsoft.com/office/drawing/2014/main" id="{46A58C16-2802-3D83-E5D6-ACD652035F8C}"/>
              </a:ext>
            </a:extLst>
          </p:cNvPr>
          <p:cNvPicPr>
            <a:picLocks noChangeAspect="1"/>
          </p:cNvPicPr>
          <p:nvPr/>
        </p:nvPicPr>
        <p:blipFill>
          <a:blip r:embed="rId2"/>
          <a:stretch>
            <a:fillRect/>
          </a:stretch>
        </p:blipFill>
        <p:spPr>
          <a:xfrm>
            <a:off x="4264327" y="1897380"/>
            <a:ext cx="3663346" cy="3663346"/>
          </a:xfrm>
          <a:prstGeom prst="rect">
            <a:avLst/>
          </a:prstGeom>
        </p:spPr>
      </p:pic>
    </p:spTree>
    <p:extLst>
      <p:ext uri="{BB962C8B-B14F-4D97-AF65-F5344CB8AC3E}">
        <p14:creationId xmlns:p14="http://schemas.microsoft.com/office/powerpoint/2010/main" val="2016384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1326E-BD40-C96D-0075-76A48E79EB3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415D64-FD4A-4887-35AD-E49449E8C9A2}"/>
              </a:ext>
            </a:extLst>
          </p:cNvPr>
          <p:cNvSpPr>
            <a:spLocks noGrp="1"/>
          </p:cNvSpPr>
          <p:nvPr>
            <p:ph type="sldNum" sz="quarter" idx="4"/>
          </p:nvPr>
        </p:nvSpPr>
        <p:spPr/>
        <p:txBody>
          <a:bodyPr/>
          <a:lstStyle/>
          <a:p>
            <a:fld id="{54797FC3-DC33-DA47-95F6-F7EB925D69E8}" type="slidenum">
              <a:rPr lang="en-US" smtClean="0"/>
              <a:pPr/>
              <a:t>19</a:t>
            </a:fld>
            <a:endParaRPr lang="en-US"/>
          </a:p>
        </p:txBody>
      </p:sp>
      <p:sp>
        <p:nvSpPr>
          <p:cNvPr id="7" name="Title 6">
            <a:extLst>
              <a:ext uri="{FF2B5EF4-FFF2-40B4-BE49-F238E27FC236}">
                <a16:creationId xmlns:a16="http://schemas.microsoft.com/office/drawing/2014/main" id="{B4689D8F-E94A-95F0-4A6F-A2B3A1A2CD9D}"/>
              </a:ext>
            </a:extLst>
          </p:cNvPr>
          <p:cNvSpPr>
            <a:spLocks noGrp="1"/>
          </p:cNvSpPr>
          <p:nvPr>
            <p:ph type="title"/>
          </p:nvPr>
        </p:nvSpPr>
        <p:spPr>
          <a:xfrm>
            <a:off x="536364" y="476722"/>
            <a:ext cx="5559636" cy="1809278"/>
          </a:xfrm>
        </p:spPr>
        <p:txBody>
          <a:bodyPr>
            <a:normAutofit/>
          </a:bodyPr>
          <a:lstStyle/>
          <a:p>
            <a:r>
              <a:rPr lang="en-US" sz="2800" dirty="0"/>
              <a:t>Fig. 5: Overview of the adaptive immune receptor analysis</a:t>
            </a:r>
          </a:p>
        </p:txBody>
      </p:sp>
      <p:pic>
        <p:nvPicPr>
          <p:cNvPr id="23554" name="Picture 2" descr="Fig. 5">
            <a:extLst>
              <a:ext uri="{FF2B5EF4-FFF2-40B4-BE49-F238E27FC236}">
                <a16:creationId xmlns:a16="http://schemas.microsoft.com/office/drawing/2014/main" id="{DA8E2AB9-ECF0-8B01-5F17-44A73F3DDE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921687"/>
            <a:ext cx="5281856" cy="494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1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F80DF1A-1594-2EEE-1810-A7AB42976D26}"/>
              </a:ext>
            </a:extLst>
          </p:cNvPr>
          <p:cNvSpPr>
            <a:spLocks noGrp="1"/>
          </p:cNvSpPr>
          <p:nvPr>
            <p:ph idx="1"/>
          </p:nvPr>
        </p:nvSpPr>
        <p:spPr>
          <a:xfrm>
            <a:off x="536360" y="1645670"/>
            <a:ext cx="4995760" cy="4351338"/>
          </a:xfrm>
        </p:spPr>
        <p:txBody>
          <a:bodyPr>
            <a:normAutofit/>
          </a:bodyPr>
          <a:lstStyle/>
          <a:p>
            <a:r>
              <a:rPr lang="en-US" dirty="0"/>
              <a:t>Discussion-driven single-cell journal club</a:t>
            </a:r>
          </a:p>
          <a:p>
            <a:r>
              <a:rPr lang="en-US" dirty="0"/>
              <a:t>Break down key/new papers</a:t>
            </a:r>
          </a:p>
          <a:p>
            <a:r>
              <a:rPr lang="en-US" dirty="0"/>
              <a:t>Shared standards and critical thinking in analysis</a:t>
            </a:r>
          </a:p>
          <a:p>
            <a:r>
              <a:rPr lang="en-US" b="1" dirty="0"/>
              <a:t>Open questions, interruptions, and debate encouraged</a:t>
            </a:r>
          </a:p>
        </p:txBody>
      </p:sp>
      <p:sp>
        <p:nvSpPr>
          <p:cNvPr id="7" name="Title 6">
            <a:extLst>
              <a:ext uri="{FF2B5EF4-FFF2-40B4-BE49-F238E27FC236}">
                <a16:creationId xmlns:a16="http://schemas.microsoft.com/office/drawing/2014/main" id="{50F914A2-3A10-F736-6DE8-9F8A013670D5}"/>
              </a:ext>
            </a:extLst>
          </p:cNvPr>
          <p:cNvSpPr>
            <a:spLocks noGrp="1"/>
          </p:cNvSpPr>
          <p:nvPr>
            <p:ph type="title"/>
          </p:nvPr>
        </p:nvSpPr>
        <p:spPr>
          <a:xfrm>
            <a:off x="536361" y="476722"/>
            <a:ext cx="10636464" cy="768545"/>
          </a:xfrm>
        </p:spPr>
        <p:txBody>
          <a:bodyPr anchor="ctr">
            <a:normAutofit/>
          </a:bodyPr>
          <a:lstStyle/>
          <a:p>
            <a:r>
              <a:rPr lang="en-US" dirty="0"/>
              <a:t>What is single-cell Talk (</a:t>
            </a:r>
            <a:r>
              <a:rPr lang="en-US" dirty="0" err="1"/>
              <a:t>scTalk</a:t>
            </a:r>
            <a:r>
              <a:rPr lang="en-US" dirty="0"/>
              <a:t>)?</a:t>
            </a:r>
          </a:p>
        </p:txBody>
      </p:sp>
      <p:pic>
        <p:nvPicPr>
          <p:cNvPr id="10" name="Picture 9" descr="A group of cartoon balls with a computer&#10;&#10;AI-generated content may be incorrect.">
            <a:extLst>
              <a:ext uri="{FF2B5EF4-FFF2-40B4-BE49-F238E27FC236}">
                <a16:creationId xmlns:a16="http://schemas.microsoft.com/office/drawing/2014/main" id="{A2B0B592-8347-1B41-D0A0-589963021DB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844" l="5859" r="90918">
                        <a14:foregroundMark x1="65234" y1="50586" x2="65234" y2="60449"/>
                        <a14:foregroundMark x1="65234" y1="50000" x2="70117" y2="53027"/>
                        <a14:foregroundMark x1="47656" y1="63184" x2="47656" y2="64746"/>
                        <a14:foregroundMark x1="79395" y1="63184" x2="76563" y2="59863"/>
                        <a14:foregroundMark x1="82129" y1="60742" x2="86426" y2="61035"/>
                        <a14:foregroundMark x1="86133" y1="61328" x2="70801" y2="60645"/>
                        <a14:foregroundMark x1="70801" y1="60645" x2="71973" y2="54590"/>
                        <a14:foregroundMark x1="85254" y1="65625" x2="72168" y2="56934"/>
                        <a14:foregroundMark x1="72168" y1="56934" x2="76953" y2="53027"/>
                        <a14:foregroundMark x1="84180" y1="58203" x2="74219" y2="64258"/>
                        <a14:foregroundMark x1="86719" y1="62988" x2="85742" y2="71289"/>
                        <a14:foregroundMark x1="78516" y1="69824" x2="83301" y2="70215"/>
                        <a14:foregroundMark x1="5957" y1="52539" x2="5957" y2="52539"/>
                        <a14:foregroundMark x1="90918" y1="62695" x2="90918" y2="62695"/>
                        <a14:foregroundMark x1="60449" y1="52539" x2="60449" y2="52539"/>
                        <a14:foregroundMark x1="62109" y1="50684" x2="61133" y2="52930"/>
                        <a14:foregroundMark x1="42773" y1="61621" x2="42285" y2="66309"/>
                        <a14:foregroundMark x1="72266" y1="67773" x2="72266" y2="67773"/>
                      </a14:backgroundRemoval>
                    </a14:imgEffect>
                  </a14:imgLayer>
                </a14:imgProps>
              </a:ext>
            </a:extLst>
          </a:blip>
          <a:stretch>
            <a:fillRect/>
          </a:stretch>
        </p:blipFill>
        <p:spPr>
          <a:xfrm>
            <a:off x="6830423" y="1645670"/>
            <a:ext cx="4351338" cy="4351338"/>
          </a:xfrm>
          <a:prstGeom prst="rect">
            <a:avLst/>
          </a:prstGeom>
          <a:noFill/>
        </p:spPr>
      </p:pic>
      <p:sp>
        <p:nvSpPr>
          <p:cNvPr id="4" name="Slide Number Placeholder 3">
            <a:extLst>
              <a:ext uri="{FF2B5EF4-FFF2-40B4-BE49-F238E27FC236}">
                <a16:creationId xmlns:a16="http://schemas.microsoft.com/office/drawing/2014/main" id="{2FAE87F7-3329-D684-865D-22E9ED8952E5}"/>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2</a:t>
            </a:fld>
            <a:endParaRPr lang="en-US"/>
          </a:p>
        </p:txBody>
      </p:sp>
    </p:spTree>
    <p:extLst>
      <p:ext uri="{BB962C8B-B14F-4D97-AF65-F5344CB8AC3E}">
        <p14:creationId xmlns:p14="http://schemas.microsoft.com/office/powerpoint/2010/main" val="115344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25782-A736-E473-DAC6-3A2F77BC30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41B49B-C22D-F4C4-D6AC-2E0A9B600D31}"/>
              </a:ext>
            </a:extLst>
          </p:cNvPr>
          <p:cNvSpPr>
            <a:spLocks noGrp="1"/>
          </p:cNvSpPr>
          <p:nvPr>
            <p:ph type="sldNum" sz="quarter" idx="4"/>
          </p:nvPr>
        </p:nvSpPr>
        <p:spPr/>
        <p:txBody>
          <a:bodyPr/>
          <a:lstStyle/>
          <a:p>
            <a:fld id="{54797FC3-DC33-DA47-95F6-F7EB925D69E8}" type="slidenum">
              <a:rPr lang="en-US" smtClean="0"/>
              <a:pPr/>
              <a:t>3</a:t>
            </a:fld>
            <a:endParaRPr lang="en-US"/>
          </a:p>
        </p:txBody>
      </p:sp>
      <p:pic>
        <p:nvPicPr>
          <p:cNvPr id="6" name="Picture 5" descr="A screenshot of a web page&#10;&#10;AI-generated content may be incorrect.">
            <a:extLst>
              <a:ext uri="{FF2B5EF4-FFF2-40B4-BE49-F238E27FC236}">
                <a16:creationId xmlns:a16="http://schemas.microsoft.com/office/drawing/2014/main" id="{C79CFFB4-8594-58ED-8FED-EF777547DC5E}"/>
              </a:ext>
            </a:extLst>
          </p:cNvPr>
          <p:cNvPicPr>
            <a:picLocks noChangeAspect="1"/>
          </p:cNvPicPr>
          <p:nvPr/>
        </p:nvPicPr>
        <p:blipFill>
          <a:blip r:embed="rId3"/>
          <a:stretch>
            <a:fillRect/>
          </a:stretch>
        </p:blipFill>
        <p:spPr>
          <a:xfrm>
            <a:off x="207768" y="1202613"/>
            <a:ext cx="6266517" cy="330484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43A69949-00D6-3B09-A1D1-35ADB4A037B5}"/>
              </a:ext>
            </a:extLst>
          </p:cNvPr>
          <p:cNvPicPr>
            <a:picLocks noChangeAspect="1"/>
          </p:cNvPicPr>
          <p:nvPr/>
        </p:nvPicPr>
        <p:blipFill>
          <a:blip r:embed="rId4"/>
          <a:srcRect r="22162"/>
          <a:stretch>
            <a:fillRect/>
          </a:stretch>
        </p:blipFill>
        <p:spPr>
          <a:xfrm>
            <a:off x="6728890" y="1096643"/>
            <a:ext cx="5046022" cy="5191348"/>
          </a:xfrm>
          <a:prstGeom prst="rect">
            <a:avLst/>
          </a:prstGeom>
        </p:spPr>
      </p:pic>
      <p:sp>
        <p:nvSpPr>
          <p:cNvPr id="14" name="Rounded Rectangle 13">
            <a:extLst>
              <a:ext uri="{FF2B5EF4-FFF2-40B4-BE49-F238E27FC236}">
                <a16:creationId xmlns:a16="http://schemas.microsoft.com/office/drawing/2014/main" id="{5D2343DB-49F3-9868-C496-90950D8BFD74}"/>
              </a:ext>
            </a:extLst>
          </p:cNvPr>
          <p:cNvSpPr/>
          <p:nvPr/>
        </p:nvSpPr>
        <p:spPr>
          <a:xfrm>
            <a:off x="1538344" y="3582296"/>
            <a:ext cx="1011218" cy="32273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B80BC82-C31E-9564-5350-937067D48B38}"/>
              </a:ext>
            </a:extLst>
          </p:cNvPr>
          <p:cNvSpPr/>
          <p:nvPr/>
        </p:nvSpPr>
        <p:spPr>
          <a:xfrm>
            <a:off x="1876098" y="2532303"/>
            <a:ext cx="1501852" cy="21878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858FF9-2A4B-B9FE-E9AA-D855657AC93D}"/>
              </a:ext>
            </a:extLst>
          </p:cNvPr>
          <p:cNvSpPr txBox="1"/>
          <p:nvPr/>
        </p:nvSpPr>
        <p:spPr>
          <a:xfrm>
            <a:off x="417088" y="5169390"/>
            <a:ext cx="6099242" cy="338554"/>
          </a:xfrm>
          <a:prstGeom prst="rect">
            <a:avLst/>
          </a:prstGeom>
          <a:noFill/>
        </p:spPr>
        <p:txBody>
          <a:bodyPr wrap="square">
            <a:spAutoFit/>
          </a:bodyPr>
          <a:lstStyle/>
          <a:p>
            <a:r>
              <a:rPr lang="en-US" sz="1600" dirty="0">
                <a:hlinkClick r:id="rId5"/>
              </a:rPr>
              <a:t>https://www.nature.com/articles/s41576-023-00586-w</a:t>
            </a:r>
            <a:endParaRPr lang="en-US" sz="1600" dirty="0"/>
          </a:p>
        </p:txBody>
      </p:sp>
    </p:spTree>
    <p:extLst>
      <p:ext uri="{BB962C8B-B14F-4D97-AF65-F5344CB8AC3E}">
        <p14:creationId xmlns:p14="http://schemas.microsoft.com/office/powerpoint/2010/main" val="3593973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E101A-929E-C9DC-AD80-F1F254624F6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FC33B75-67FB-79A2-A264-1BBD25E47B29}"/>
              </a:ext>
            </a:extLst>
          </p:cNvPr>
          <p:cNvSpPr>
            <a:spLocks noGrp="1"/>
          </p:cNvSpPr>
          <p:nvPr>
            <p:ph type="title"/>
          </p:nvPr>
        </p:nvSpPr>
        <p:spPr>
          <a:xfrm>
            <a:off x="777767" y="3044727"/>
            <a:ext cx="10636465" cy="768545"/>
          </a:xfrm>
        </p:spPr>
        <p:txBody>
          <a:bodyPr>
            <a:normAutofit/>
          </a:bodyPr>
          <a:lstStyle/>
          <a:p>
            <a:pPr algn="ctr"/>
            <a:r>
              <a:rPr lang="en-US" sz="4800" dirty="0"/>
              <a:t>Single Cell 101 for Engineers</a:t>
            </a:r>
          </a:p>
        </p:txBody>
      </p:sp>
      <p:sp>
        <p:nvSpPr>
          <p:cNvPr id="4" name="Slide Number Placeholder 3">
            <a:extLst>
              <a:ext uri="{FF2B5EF4-FFF2-40B4-BE49-F238E27FC236}">
                <a16:creationId xmlns:a16="http://schemas.microsoft.com/office/drawing/2014/main" id="{01058DA3-8F74-5F2A-A861-867B9FCD6E0D}"/>
              </a:ext>
            </a:extLst>
          </p:cNvPr>
          <p:cNvSpPr>
            <a:spLocks noGrp="1"/>
          </p:cNvSpPr>
          <p:nvPr>
            <p:ph type="sldNum" sz="quarter" idx="4"/>
          </p:nvPr>
        </p:nvSpPr>
        <p:spPr/>
        <p:txBody>
          <a:bodyPr/>
          <a:lstStyle/>
          <a:p>
            <a:fld id="{54797FC3-DC33-DA47-95F6-F7EB925D69E8}" type="slidenum">
              <a:rPr lang="en-US" smtClean="0"/>
              <a:pPr/>
              <a:t>4</a:t>
            </a:fld>
            <a:endParaRPr lang="en-US"/>
          </a:p>
        </p:txBody>
      </p:sp>
    </p:spTree>
    <p:extLst>
      <p:ext uri="{BB962C8B-B14F-4D97-AF65-F5344CB8AC3E}">
        <p14:creationId xmlns:p14="http://schemas.microsoft.com/office/powerpoint/2010/main" val="147465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F40F-F360-7CD3-FF74-E8984CA8D1B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69C50B-3272-767C-2F0E-8D1C8B3B9EF0}"/>
              </a:ext>
            </a:extLst>
          </p:cNvPr>
          <p:cNvSpPr>
            <a:spLocks noGrp="1"/>
          </p:cNvSpPr>
          <p:nvPr>
            <p:ph idx="1"/>
          </p:nvPr>
        </p:nvSpPr>
        <p:spPr>
          <a:xfrm>
            <a:off x="536359" y="1645670"/>
            <a:ext cx="5982775" cy="4351338"/>
          </a:xfrm>
        </p:spPr>
        <p:txBody>
          <a:bodyPr>
            <a:normAutofit/>
          </a:bodyPr>
          <a:lstStyle/>
          <a:p>
            <a:pPr>
              <a:lnSpc>
                <a:spcPct val="150000"/>
              </a:lnSpc>
            </a:pPr>
            <a:r>
              <a:rPr lang="en-US" sz="1800" b="1" dirty="0"/>
              <a:t>Body</a:t>
            </a:r>
            <a:r>
              <a:rPr lang="en-US" sz="1800" dirty="0"/>
              <a:t> = USA</a:t>
            </a:r>
          </a:p>
          <a:p>
            <a:pPr>
              <a:lnSpc>
                <a:spcPct val="150000"/>
              </a:lnSpc>
            </a:pPr>
            <a:r>
              <a:rPr lang="en-US" sz="1800" b="1" dirty="0"/>
              <a:t>Organs</a:t>
            </a:r>
            <a:r>
              <a:rPr lang="en-US" sz="1800" dirty="0"/>
              <a:t> = States with specialized roles (Brain, Heart, Lungs, etc.)</a:t>
            </a:r>
          </a:p>
          <a:p>
            <a:pPr>
              <a:lnSpc>
                <a:spcPct val="150000"/>
              </a:lnSpc>
            </a:pPr>
            <a:r>
              <a:rPr lang="en-US" sz="1800" b="1" dirty="0"/>
              <a:t>Tissues</a:t>
            </a:r>
            <a:r>
              <a:rPr lang="en-US" sz="1800" dirty="0"/>
              <a:t> = Cities (Cardiac muscle, Alveolar tissue, etc.)</a:t>
            </a:r>
          </a:p>
          <a:p>
            <a:pPr>
              <a:lnSpc>
                <a:spcPct val="150000"/>
              </a:lnSpc>
            </a:pPr>
            <a:r>
              <a:rPr lang="en-US" sz="1800" dirty="0"/>
              <a:t> </a:t>
            </a:r>
            <a:r>
              <a:rPr lang="en-US" sz="1800" b="1" dirty="0"/>
              <a:t>Niche</a:t>
            </a:r>
            <a:r>
              <a:rPr lang="en-US" sz="1800" dirty="0"/>
              <a:t> = Neighborhoods </a:t>
            </a:r>
          </a:p>
          <a:p>
            <a:pPr>
              <a:lnSpc>
                <a:spcPct val="150000"/>
              </a:lnSpc>
            </a:pPr>
            <a:r>
              <a:rPr lang="en-US" sz="1800" b="1" dirty="0"/>
              <a:t>Cells = Buildings / Organizations / Companies</a:t>
            </a:r>
          </a:p>
        </p:txBody>
      </p:sp>
      <p:sp>
        <p:nvSpPr>
          <p:cNvPr id="7" name="Title 6">
            <a:extLst>
              <a:ext uri="{FF2B5EF4-FFF2-40B4-BE49-F238E27FC236}">
                <a16:creationId xmlns:a16="http://schemas.microsoft.com/office/drawing/2014/main" id="{48DF93E1-F126-B95B-9A21-7CF1F3AEFEF8}"/>
              </a:ext>
            </a:extLst>
          </p:cNvPr>
          <p:cNvSpPr>
            <a:spLocks noGrp="1"/>
          </p:cNvSpPr>
          <p:nvPr>
            <p:ph type="title"/>
          </p:nvPr>
        </p:nvSpPr>
        <p:spPr>
          <a:xfrm>
            <a:off x="536361" y="476722"/>
            <a:ext cx="10636464" cy="768545"/>
          </a:xfrm>
        </p:spPr>
        <p:txBody>
          <a:bodyPr anchor="ctr">
            <a:normAutofit/>
          </a:bodyPr>
          <a:lstStyle/>
          <a:p>
            <a:r>
              <a:rPr lang="en-US" dirty="0"/>
              <a:t>The Body as a Country!</a:t>
            </a:r>
          </a:p>
        </p:txBody>
      </p:sp>
      <p:pic>
        <p:nvPicPr>
          <p:cNvPr id="6" name="Picture 5" descr="A cartoon of a map with buildings on it&#10;&#10;AI-generated content may be incorrect.">
            <a:extLst>
              <a:ext uri="{FF2B5EF4-FFF2-40B4-BE49-F238E27FC236}">
                <a16:creationId xmlns:a16="http://schemas.microsoft.com/office/drawing/2014/main" id="{EB7E5176-1EE9-10D2-1411-B8BC7C24B5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430" b="81055" l="7520" r="92969">
                        <a14:foregroundMark x1="7520" y1="41895" x2="7520" y2="41895"/>
                        <a14:foregroundMark x1="90723" y1="30078" x2="90723" y2="30078"/>
                        <a14:foregroundMark x1="92969" y1="29688" x2="92969" y2="29688"/>
                      </a14:backgroundRemoval>
                    </a14:imgEffect>
                  </a14:imgLayer>
                </a14:imgProps>
              </a:ext>
            </a:extLst>
          </a:blip>
          <a:srcRect t="7392" r="3" b="10612"/>
          <a:stretch>
            <a:fillRect/>
          </a:stretch>
        </p:blipFill>
        <p:spPr>
          <a:xfrm>
            <a:off x="6621705" y="1645670"/>
            <a:ext cx="5306656" cy="4351338"/>
          </a:xfrm>
          <a:prstGeom prst="rect">
            <a:avLst/>
          </a:prstGeom>
          <a:noFill/>
        </p:spPr>
      </p:pic>
      <p:sp>
        <p:nvSpPr>
          <p:cNvPr id="4" name="Slide Number Placeholder 3">
            <a:extLst>
              <a:ext uri="{FF2B5EF4-FFF2-40B4-BE49-F238E27FC236}">
                <a16:creationId xmlns:a16="http://schemas.microsoft.com/office/drawing/2014/main" id="{FB69429A-56D9-C923-224B-A2BEF2964F42}"/>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5</a:t>
            </a:fld>
            <a:endParaRPr lang="en-US"/>
          </a:p>
        </p:txBody>
      </p:sp>
    </p:spTree>
    <p:extLst>
      <p:ext uri="{BB962C8B-B14F-4D97-AF65-F5344CB8AC3E}">
        <p14:creationId xmlns:p14="http://schemas.microsoft.com/office/powerpoint/2010/main" val="2057952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10175-943D-AD3B-1395-A4F33126665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1B04420-B48E-AA54-77EA-168C326760E3}"/>
              </a:ext>
            </a:extLst>
          </p:cNvPr>
          <p:cNvSpPr>
            <a:spLocks noGrp="1"/>
          </p:cNvSpPr>
          <p:nvPr>
            <p:ph type="title"/>
          </p:nvPr>
        </p:nvSpPr>
        <p:spPr>
          <a:xfrm>
            <a:off x="536361" y="476722"/>
            <a:ext cx="10636464" cy="768545"/>
          </a:xfrm>
        </p:spPr>
        <p:txBody>
          <a:bodyPr anchor="ctr">
            <a:normAutofit/>
          </a:bodyPr>
          <a:lstStyle/>
          <a:p>
            <a:r>
              <a:rPr lang="en-US" dirty="0"/>
              <a:t>Cells coordinate to keep each “city” functioning!</a:t>
            </a:r>
          </a:p>
        </p:txBody>
      </p:sp>
      <p:sp>
        <p:nvSpPr>
          <p:cNvPr id="4" name="Slide Number Placeholder 3">
            <a:extLst>
              <a:ext uri="{FF2B5EF4-FFF2-40B4-BE49-F238E27FC236}">
                <a16:creationId xmlns:a16="http://schemas.microsoft.com/office/drawing/2014/main" id="{1D22442F-385B-B40F-3535-54F8CCC8BF56}"/>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6</a:t>
            </a:fld>
            <a:endParaRPr lang="en-US"/>
          </a:p>
        </p:txBody>
      </p:sp>
      <p:sp>
        <p:nvSpPr>
          <p:cNvPr id="5" name="Content Placeholder 4">
            <a:extLst>
              <a:ext uri="{FF2B5EF4-FFF2-40B4-BE49-F238E27FC236}">
                <a16:creationId xmlns:a16="http://schemas.microsoft.com/office/drawing/2014/main" id="{1FB4B138-BF8C-F010-C39B-B8649CCCB6FE}"/>
              </a:ext>
            </a:extLst>
          </p:cNvPr>
          <p:cNvSpPr>
            <a:spLocks noGrp="1"/>
          </p:cNvSpPr>
          <p:nvPr>
            <p:ph idx="1"/>
          </p:nvPr>
        </p:nvSpPr>
        <p:spPr>
          <a:xfrm>
            <a:off x="536360" y="1957891"/>
            <a:ext cx="5306656" cy="4227755"/>
          </a:xfrm>
        </p:spPr>
        <p:txBody>
          <a:bodyPr>
            <a:normAutofit/>
          </a:bodyPr>
          <a:lstStyle/>
          <a:p>
            <a:r>
              <a:rPr lang="en-US" dirty="0"/>
              <a:t>A cell is the </a:t>
            </a:r>
            <a:r>
              <a:rPr lang="en-US" b="1" dirty="0"/>
              <a:t>basic membrane-bound unit that contains the fundamental molecules of life </a:t>
            </a:r>
            <a:r>
              <a:rPr lang="en-US" dirty="0"/>
              <a:t>and of which all living things are composed.</a:t>
            </a:r>
          </a:p>
          <a:p>
            <a:r>
              <a:rPr lang="en-US" dirty="0"/>
              <a:t>A single cell is often a </a:t>
            </a:r>
            <a:r>
              <a:rPr lang="en-US" b="1" dirty="0"/>
              <a:t>complete organism in itself</a:t>
            </a:r>
            <a:r>
              <a:rPr lang="en-US" dirty="0"/>
              <a:t>.</a:t>
            </a:r>
          </a:p>
          <a:p>
            <a:endParaRPr lang="en-US" i="1" dirty="0"/>
          </a:p>
          <a:p>
            <a:pPr marL="0" indent="0">
              <a:buNone/>
            </a:pPr>
            <a:endParaRPr lang="en-US" i="1" dirty="0"/>
          </a:p>
          <a:p>
            <a:pPr marL="0" indent="0">
              <a:buNone/>
            </a:pPr>
            <a:r>
              <a:rPr lang="en-US" sz="1800" i="1" dirty="0">
                <a:hlinkClick r:id="rId2"/>
              </a:rPr>
              <a:t>https://www.britannica.com/science/cell-biology</a:t>
            </a:r>
            <a:endParaRPr lang="en-US" sz="1800" i="1" dirty="0"/>
          </a:p>
          <a:p>
            <a:endParaRPr lang="en-US" dirty="0"/>
          </a:p>
        </p:txBody>
      </p:sp>
      <p:pic>
        <p:nvPicPr>
          <p:cNvPr id="14338" name="Picture 2" descr="A diagram shows the levels of organization in the human body with arrows between each level. The first level shows a liver cell. The second level shows liver tissue, which is made up of multiple liver cells. The third level shows the liver, which is an organ. The last level shows that the liver is part of an organ system in the human body.">
            <a:extLst>
              <a:ext uri="{FF2B5EF4-FFF2-40B4-BE49-F238E27FC236}">
                <a16:creationId xmlns:a16="http://schemas.microsoft.com/office/drawing/2014/main" id="{16C94A7D-C638-6067-26E5-39672B6F6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705" y="1637627"/>
            <a:ext cx="5540935" cy="33245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2BBACBF-87FC-42CA-4C35-9356235914C7}"/>
              </a:ext>
            </a:extLst>
          </p:cNvPr>
          <p:cNvSpPr txBox="1"/>
          <p:nvPr/>
        </p:nvSpPr>
        <p:spPr>
          <a:xfrm>
            <a:off x="7457740" y="5295349"/>
            <a:ext cx="3848548" cy="369332"/>
          </a:xfrm>
          <a:prstGeom prst="rect">
            <a:avLst/>
          </a:prstGeom>
          <a:noFill/>
        </p:spPr>
        <p:txBody>
          <a:bodyPr wrap="square">
            <a:spAutoFit/>
          </a:bodyPr>
          <a:lstStyle/>
          <a:p>
            <a:r>
              <a:rPr lang="en-US" i="1" dirty="0">
                <a:hlinkClick r:id="rId4"/>
              </a:rPr>
              <a:t>https://</a:t>
            </a:r>
            <a:r>
              <a:rPr lang="en-US" i="1" dirty="0" err="1">
                <a:hlinkClick r:id="rId4"/>
              </a:rPr>
              <a:t>www.khanacademy.org</a:t>
            </a:r>
            <a:r>
              <a:rPr lang="en-US" i="1" dirty="0">
                <a:hlinkClick r:id="rId4"/>
              </a:rPr>
              <a:t>/</a:t>
            </a:r>
            <a:endParaRPr lang="en-US" sz="1800" i="1" dirty="0"/>
          </a:p>
        </p:txBody>
      </p:sp>
    </p:spTree>
    <p:extLst>
      <p:ext uri="{BB962C8B-B14F-4D97-AF65-F5344CB8AC3E}">
        <p14:creationId xmlns:p14="http://schemas.microsoft.com/office/powerpoint/2010/main" val="2245815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9A5E2-FC9B-4778-C74F-E2B757EC34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9D8C06-BE2A-BDAE-9106-C680DEC4AED5}"/>
              </a:ext>
            </a:extLst>
          </p:cNvPr>
          <p:cNvSpPr>
            <a:spLocks noGrp="1"/>
          </p:cNvSpPr>
          <p:nvPr>
            <p:ph idx="1"/>
          </p:nvPr>
        </p:nvSpPr>
        <p:spPr>
          <a:xfrm>
            <a:off x="536359" y="1645920"/>
            <a:ext cx="5799895" cy="4351088"/>
          </a:xfrm>
        </p:spPr>
        <p:txBody>
          <a:bodyPr>
            <a:normAutofit/>
          </a:bodyPr>
          <a:lstStyle/>
          <a:p>
            <a:r>
              <a:rPr lang="en-US" b="1" dirty="0"/>
              <a:t>Every cell </a:t>
            </a:r>
            <a:r>
              <a:rPr lang="en-US" dirty="0"/>
              <a:t>= a self-run organization inside the city</a:t>
            </a:r>
          </a:p>
          <a:p>
            <a:r>
              <a:rPr lang="en-US" b="1" dirty="0"/>
              <a:t>DNA</a:t>
            </a:r>
            <a:r>
              <a:rPr lang="en-US" dirty="0"/>
              <a:t> = full archive of laws and manuals</a:t>
            </a:r>
          </a:p>
          <a:p>
            <a:r>
              <a:rPr lang="en-US" b="1" dirty="0"/>
              <a:t>Genes</a:t>
            </a:r>
            <a:r>
              <a:rPr lang="en-US" dirty="0"/>
              <a:t> = individual regulations</a:t>
            </a:r>
          </a:p>
          <a:p>
            <a:r>
              <a:rPr lang="en-US" b="1" dirty="0"/>
              <a:t>mRNA</a:t>
            </a:r>
            <a:r>
              <a:rPr lang="en-US" dirty="0"/>
              <a:t> = copied memos for active tasks</a:t>
            </a:r>
          </a:p>
          <a:p>
            <a:r>
              <a:rPr lang="en-US" b="1" dirty="0"/>
              <a:t>Proteins</a:t>
            </a:r>
            <a:r>
              <a:rPr lang="en-US" dirty="0"/>
              <a:t> = workers, machines, and tools</a:t>
            </a:r>
          </a:p>
          <a:p>
            <a:r>
              <a:rPr lang="en-US" b="1" dirty="0"/>
              <a:t>Signals</a:t>
            </a:r>
            <a:r>
              <a:rPr lang="en-US" dirty="0"/>
              <a:t> = inter-building communication</a:t>
            </a:r>
          </a:p>
        </p:txBody>
      </p:sp>
      <p:sp>
        <p:nvSpPr>
          <p:cNvPr id="4" name="Slide Number Placeholder 3">
            <a:extLst>
              <a:ext uri="{FF2B5EF4-FFF2-40B4-BE49-F238E27FC236}">
                <a16:creationId xmlns:a16="http://schemas.microsoft.com/office/drawing/2014/main" id="{242F0E95-C4DB-E256-0AE9-3C861CAEF118}"/>
              </a:ext>
            </a:extLst>
          </p:cNvPr>
          <p:cNvSpPr>
            <a:spLocks noGrp="1"/>
          </p:cNvSpPr>
          <p:nvPr>
            <p:ph type="sldNum" sz="quarter" idx="4"/>
          </p:nvPr>
        </p:nvSpPr>
        <p:spPr>
          <a:xfrm>
            <a:off x="11470781" y="570009"/>
            <a:ext cx="304131" cy="365125"/>
          </a:xfrm>
        </p:spPr>
        <p:txBody>
          <a:bodyPr anchor="ctr">
            <a:normAutofit/>
          </a:bodyPr>
          <a:lstStyle/>
          <a:p>
            <a:pPr>
              <a:spcAft>
                <a:spcPts val="600"/>
              </a:spcAft>
            </a:pPr>
            <a:fld id="{54797FC3-DC33-DA47-95F6-F7EB925D69E8}" type="slidenum">
              <a:rPr lang="en-US" smtClean="0"/>
              <a:pPr>
                <a:spcAft>
                  <a:spcPts val="600"/>
                </a:spcAft>
              </a:pPr>
              <a:t>7</a:t>
            </a:fld>
            <a:endParaRPr lang="en-US"/>
          </a:p>
        </p:txBody>
      </p:sp>
      <p:pic>
        <p:nvPicPr>
          <p:cNvPr id="2" name="Picture 1">
            <a:extLst>
              <a:ext uri="{FF2B5EF4-FFF2-40B4-BE49-F238E27FC236}">
                <a16:creationId xmlns:a16="http://schemas.microsoft.com/office/drawing/2014/main" id="{2FA2FECE-A4EC-D325-06A6-9F4AD2A852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61" b="89844" l="3711" r="93815">
                        <a14:foregroundMark x1="14909" y1="34473" x2="15625" y2="48242"/>
                        <a14:foregroundMark x1="15625" y1="48242" x2="17513" y2="55762"/>
                        <a14:foregroundMark x1="6836" y1="31152" x2="11979" y2="27930"/>
                        <a14:foregroundMark x1="3776" y1="28418" x2="5794" y2="48145"/>
                        <a14:foregroundMark x1="18750" y1="74121" x2="18750" y2="74121"/>
                        <a14:foregroundMark x1="15820" y1="72363" x2="15820" y2="72363"/>
                        <a14:foregroundMark x1="11458" y1="72754" x2="11458" y2="72754"/>
                        <a14:foregroundMark x1="40560" y1="51563" x2="40560" y2="51563"/>
                        <a14:foregroundMark x1="47135" y1="71680" x2="47135" y2="71680"/>
                        <a14:foregroundMark x1="44466" y1="73730" x2="44466" y2="73730"/>
                        <a14:foregroundMark x1="51563" y1="74609" x2="51563" y2="74609"/>
                        <a14:foregroundMark x1="55534" y1="75000" x2="55534" y2="75000"/>
                        <a14:foregroundMark x1="32552" y1="38281" x2="32552" y2="38281"/>
                        <a14:foregroundMark x1="63932" y1="38965" x2="63932" y2="38965"/>
                        <a14:foregroundMark x1="80339" y1="24414" x2="88021" y2="53027"/>
                        <a14:foregroundMark x1="93815" y1="52637" x2="93815" y2="52637"/>
                        <a14:foregroundMark x1="91016" y1="73730" x2="91016" y2="73730"/>
                        <a14:foregroundMark x1="88086" y1="71875" x2="88086" y2="71875"/>
                        <a14:foregroundMark x1="87695" y1="74023" x2="87695" y2="74023"/>
                        <a14:foregroundMark x1="86523" y1="74414" x2="86523" y2="74414"/>
                        <a14:foregroundMark x1="82617" y1="72852" x2="82617" y2="72852"/>
                        <a14:foregroundMark x1="80143" y1="73145" x2="80143" y2="73145"/>
                        <a14:foregroundMark x1="77734" y1="73633" x2="77734" y2="73633"/>
                        <a14:foregroundMark x1="75781" y1="71875" x2="75781" y2="71875"/>
                        <a14:foregroundMark x1="60938" y1="49121" x2="60938" y2="49121"/>
                      </a14:backgroundRemoval>
                    </a14:imgEffect>
                  </a14:imgLayer>
                </a14:imgProps>
              </a:ext>
            </a:extLst>
          </a:blip>
          <a:stretch>
            <a:fillRect/>
          </a:stretch>
        </p:blipFill>
        <p:spPr>
          <a:xfrm>
            <a:off x="7331784" y="0"/>
            <a:ext cx="3328148" cy="2218765"/>
          </a:xfrm>
          <a:prstGeom prst="rect">
            <a:avLst/>
          </a:prstGeom>
        </p:spPr>
      </p:pic>
      <p:pic>
        <p:nvPicPr>
          <p:cNvPr id="8" name="Picture 7">
            <a:extLst>
              <a:ext uri="{FF2B5EF4-FFF2-40B4-BE49-F238E27FC236}">
                <a16:creationId xmlns:a16="http://schemas.microsoft.com/office/drawing/2014/main" id="{AD15B94D-8C6F-E9CB-2993-E20E57C1C2B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941" l="9961" r="91699">
                        <a14:foregroundMark x1="91699" y1="58789" x2="91699" y2="67578"/>
                        <a14:foregroundMark x1="49414" y1="82813" x2="49414" y2="82813"/>
                      </a14:backgroundRemoval>
                    </a14:imgEffect>
                  </a14:imgLayer>
                </a14:imgProps>
              </a:ext>
            </a:extLst>
          </a:blip>
          <a:stretch>
            <a:fillRect/>
          </a:stretch>
        </p:blipFill>
        <p:spPr>
          <a:xfrm>
            <a:off x="6579625" y="1245267"/>
            <a:ext cx="4832466" cy="4832466"/>
          </a:xfrm>
          <a:prstGeom prst="rect">
            <a:avLst/>
          </a:prstGeom>
        </p:spPr>
      </p:pic>
    </p:spTree>
    <p:extLst>
      <p:ext uri="{BB962C8B-B14F-4D97-AF65-F5344CB8AC3E}">
        <p14:creationId xmlns:p14="http://schemas.microsoft.com/office/powerpoint/2010/main" val="3166203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084AC-EFA6-F296-2E8D-C7C445A658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70560E-42CE-F556-CF33-95E211CD837B}"/>
              </a:ext>
            </a:extLst>
          </p:cNvPr>
          <p:cNvSpPr>
            <a:spLocks noGrp="1"/>
          </p:cNvSpPr>
          <p:nvPr>
            <p:ph type="sldNum" sz="quarter" idx="4"/>
          </p:nvPr>
        </p:nvSpPr>
        <p:spPr/>
        <p:txBody>
          <a:bodyPr/>
          <a:lstStyle/>
          <a:p>
            <a:fld id="{54797FC3-DC33-DA47-95F6-F7EB925D69E8}" type="slidenum">
              <a:rPr lang="en-US" smtClean="0"/>
              <a:pPr/>
              <a:t>8</a:t>
            </a:fld>
            <a:endParaRPr lang="en-US"/>
          </a:p>
        </p:txBody>
      </p:sp>
      <p:pic>
        <p:nvPicPr>
          <p:cNvPr id="5" name="Picture 2" descr="Fig. 1">
            <a:extLst>
              <a:ext uri="{FF2B5EF4-FFF2-40B4-BE49-F238E27FC236}">
                <a16:creationId xmlns:a16="http://schemas.microsoft.com/office/drawing/2014/main" id="{8ED0D62A-6364-453E-6A0A-20E1F6ED5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270" y="570009"/>
            <a:ext cx="10112102" cy="52180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511B8C-9294-3B53-588E-FA2F5B375121}"/>
              </a:ext>
            </a:extLst>
          </p:cNvPr>
          <p:cNvSpPr txBox="1"/>
          <p:nvPr/>
        </p:nvSpPr>
        <p:spPr>
          <a:xfrm>
            <a:off x="712270" y="5922867"/>
            <a:ext cx="7991374" cy="307777"/>
          </a:xfrm>
          <a:prstGeom prst="rect">
            <a:avLst/>
          </a:prstGeom>
          <a:noFill/>
        </p:spPr>
        <p:txBody>
          <a:bodyPr wrap="square">
            <a:spAutoFit/>
          </a:bodyPr>
          <a:lstStyle/>
          <a:p>
            <a:pPr>
              <a:buNone/>
            </a:pPr>
            <a:r>
              <a:rPr lang="en-US" sz="1400" i="1" u="sng" dirty="0">
                <a:effectLst/>
                <a:latin typeface="Arial" panose="020B0604020202020204" pitchFamily="34" charset="0"/>
                <a:cs typeface="Arial" panose="020B0604020202020204" pitchFamily="34" charset="0"/>
                <a:hlinkClick r:id="rId3"/>
              </a:rPr>
              <a:t>Stuart and Satija. Nature Reviews Genetics. 20:257-272. May 2019</a:t>
            </a:r>
            <a:endParaRPr lang="en-US" sz="1400" i="1" u="sng"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20BF8FA-6A71-C2EC-96BE-357C0EA911A8}"/>
              </a:ext>
            </a:extLst>
          </p:cNvPr>
          <p:cNvSpPr txBox="1"/>
          <p:nvPr/>
        </p:nvSpPr>
        <p:spPr>
          <a:xfrm>
            <a:off x="3329492" y="5264792"/>
            <a:ext cx="2167666" cy="738664"/>
          </a:xfrm>
          <a:prstGeom prst="rect">
            <a:avLst/>
          </a:prstGeom>
          <a:noFill/>
        </p:spPr>
        <p:txBody>
          <a:bodyPr wrap="square">
            <a:spAutoFit/>
          </a:bodyPr>
          <a:lstStyle/>
          <a:p>
            <a:r>
              <a:rPr lang="en-US" sz="1400" b="1" dirty="0">
                <a:solidFill>
                  <a:srgbClr val="FF0000"/>
                </a:solidFill>
              </a:rPr>
              <a:t>Genomics = The Full Law Book + Master Manuals</a:t>
            </a:r>
            <a:endParaRPr lang="en-US" sz="1400" dirty="0">
              <a:solidFill>
                <a:srgbClr val="FF0000"/>
              </a:solidFill>
            </a:endParaRPr>
          </a:p>
        </p:txBody>
      </p:sp>
      <p:sp>
        <p:nvSpPr>
          <p:cNvPr id="8" name="TextBox 7">
            <a:extLst>
              <a:ext uri="{FF2B5EF4-FFF2-40B4-BE49-F238E27FC236}">
                <a16:creationId xmlns:a16="http://schemas.microsoft.com/office/drawing/2014/main" id="{0418783F-1FF1-3E72-102D-3773CCC8A9FF}"/>
              </a:ext>
            </a:extLst>
          </p:cNvPr>
          <p:cNvSpPr txBox="1"/>
          <p:nvPr/>
        </p:nvSpPr>
        <p:spPr>
          <a:xfrm>
            <a:off x="6594438" y="5634124"/>
            <a:ext cx="2350546" cy="738664"/>
          </a:xfrm>
          <a:prstGeom prst="rect">
            <a:avLst/>
          </a:prstGeom>
          <a:noFill/>
        </p:spPr>
        <p:txBody>
          <a:bodyPr wrap="square">
            <a:spAutoFit/>
          </a:bodyPr>
          <a:lstStyle/>
          <a:p>
            <a:pPr>
              <a:buNone/>
            </a:pPr>
            <a:r>
              <a:rPr lang="en-US" sz="1400" b="1" dirty="0">
                <a:solidFill>
                  <a:srgbClr val="FF0000"/>
                </a:solidFill>
              </a:rPr>
              <a:t>Epigenomics = Access Control + Bookmarks + Locked Archives</a:t>
            </a:r>
          </a:p>
        </p:txBody>
      </p:sp>
      <p:sp>
        <p:nvSpPr>
          <p:cNvPr id="10" name="TextBox 9">
            <a:extLst>
              <a:ext uri="{FF2B5EF4-FFF2-40B4-BE49-F238E27FC236}">
                <a16:creationId xmlns:a16="http://schemas.microsoft.com/office/drawing/2014/main" id="{69EE8918-A806-011F-7B98-768B359D7381}"/>
              </a:ext>
            </a:extLst>
          </p:cNvPr>
          <p:cNvSpPr txBox="1"/>
          <p:nvPr/>
        </p:nvSpPr>
        <p:spPr>
          <a:xfrm>
            <a:off x="9297682" y="5264792"/>
            <a:ext cx="3053379" cy="738664"/>
          </a:xfrm>
          <a:prstGeom prst="rect">
            <a:avLst/>
          </a:prstGeom>
          <a:noFill/>
        </p:spPr>
        <p:txBody>
          <a:bodyPr wrap="square">
            <a:spAutoFit/>
          </a:bodyPr>
          <a:lstStyle/>
          <a:p>
            <a:pPr>
              <a:buNone/>
            </a:pPr>
            <a:r>
              <a:rPr lang="en-US" sz="1400" b="1" dirty="0">
                <a:solidFill>
                  <a:srgbClr val="FF0000"/>
                </a:solidFill>
              </a:rPr>
              <a:t>Transcriptomics (RNA-seq) = Memos Being Copied &amp; Circulated</a:t>
            </a:r>
          </a:p>
        </p:txBody>
      </p:sp>
      <p:sp>
        <p:nvSpPr>
          <p:cNvPr id="12" name="TextBox 11">
            <a:extLst>
              <a:ext uri="{FF2B5EF4-FFF2-40B4-BE49-F238E27FC236}">
                <a16:creationId xmlns:a16="http://schemas.microsoft.com/office/drawing/2014/main" id="{126DD003-E184-F6CB-FE64-7BCF7FB67CD1}"/>
              </a:ext>
            </a:extLst>
          </p:cNvPr>
          <p:cNvSpPr txBox="1"/>
          <p:nvPr/>
        </p:nvSpPr>
        <p:spPr>
          <a:xfrm>
            <a:off x="3329492" y="133250"/>
            <a:ext cx="2581834" cy="738664"/>
          </a:xfrm>
          <a:prstGeom prst="rect">
            <a:avLst/>
          </a:prstGeom>
          <a:noFill/>
        </p:spPr>
        <p:txBody>
          <a:bodyPr wrap="square">
            <a:spAutoFit/>
          </a:bodyPr>
          <a:lstStyle/>
          <a:p>
            <a:pPr>
              <a:buNone/>
            </a:pPr>
            <a:r>
              <a:rPr lang="en-US" sz="1400" b="1" dirty="0">
                <a:solidFill>
                  <a:srgbClr val="FF0000"/>
                </a:solidFill>
              </a:rPr>
              <a:t>Proteomics = Workers, Machines, and Tools Operating in the Company</a:t>
            </a:r>
          </a:p>
        </p:txBody>
      </p:sp>
      <p:sp>
        <p:nvSpPr>
          <p:cNvPr id="14" name="TextBox 13">
            <a:extLst>
              <a:ext uri="{FF2B5EF4-FFF2-40B4-BE49-F238E27FC236}">
                <a16:creationId xmlns:a16="http://schemas.microsoft.com/office/drawing/2014/main" id="{2AA3A23E-79D2-512C-477F-054899247666}"/>
              </a:ext>
            </a:extLst>
          </p:cNvPr>
          <p:cNvSpPr txBox="1"/>
          <p:nvPr/>
        </p:nvSpPr>
        <p:spPr>
          <a:xfrm>
            <a:off x="8318317" y="348694"/>
            <a:ext cx="2829260" cy="523220"/>
          </a:xfrm>
          <a:prstGeom prst="rect">
            <a:avLst/>
          </a:prstGeom>
          <a:solidFill>
            <a:schemeClr val="bg1"/>
          </a:solidFill>
        </p:spPr>
        <p:txBody>
          <a:bodyPr wrap="square">
            <a:spAutoFit/>
          </a:bodyPr>
          <a:lstStyle/>
          <a:p>
            <a:pPr>
              <a:buNone/>
            </a:pPr>
            <a:r>
              <a:rPr lang="en-US" sz="1400" b="1" dirty="0">
                <a:solidFill>
                  <a:srgbClr val="FF0000"/>
                </a:solidFill>
              </a:rPr>
              <a:t> Metabolomics = Fuel, Supplies, Raw Materials, Waste</a:t>
            </a:r>
          </a:p>
        </p:txBody>
      </p:sp>
      <p:sp>
        <p:nvSpPr>
          <p:cNvPr id="15" name="Rounded Rectangle 14">
            <a:extLst>
              <a:ext uri="{FF2B5EF4-FFF2-40B4-BE49-F238E27FC236}">
                <a16:creationId xmlns:a16="http://schemas.microsoft.com/office/drawing/2014/main" id="{02B6E4FE-7557-E6DB-52FD-12E54E81A359}"/>
              </a:ext>
            </a:extLst>
          </p:cNvPr>
          <p:cNvSpPr/>
          <p:nvPr/>
        </p:nvSpPr>
        <p:spPr>
          <a:xfrm>
            <a:off x="7933765" y="4155141"/>
            <a:ext cx="1264024" cy="147898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49EAC83-5DAC-9BE2-D9A8-14C82EDE4515}"/>
              </a:ext>
            </a:extLst>
          </p:cNvPr>
          <p:cNvSpPr/>
          <p:nvPr/>
        </p:nvSpPr>
        <p:spPr>
          <a:xfrm>
            <a:off x="9276485" y="5226832"/>
            <a:ext cx="2829260" cy="7766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240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2BF48-316F-D41C-D1F2-ABB487D1654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2759AD-93E0-3A38-D067-68C1588E4730}"/>
              </a:ext>
            </a:extLst>
          </p:cNvPr>
          <p:cNvSpPr>
            <a:spLocks noGrp="1"/>
          </p:cNvSpPr>
          <p:nvPr>
            <p:ph type="sldNum" sz="quarter" idx="4"/>
          </p:nvPr>
        </p:nvSpPr>
        <p:spPr/>
        <p:txBody>
          <a:bodyPr/>
          <a:lstStyle/>
          <a:p>
            <a:fld id="{54797FC3-DC33-DA47-95F6-F7EB925D69E8}" type="slidenum">
              <a:rPr lang="en-US" smtClean="0"/>
              <a:pPr/>
              <a:t>9</a:t>
            </a:fld>
            <a:endParaRPr lang="en-US"/>
          </a:p>
        </p:txBody>
      </p:sp>
      <p:pic>
        <p:nvPicPr>
          <p:cNvPr id="2" name="Picture 4" descr="Fig. 1">
            <a:extLst>
              <a:ext uri="{FF2B5EF4-FFF2-40B4-BE49-F238E27FC236}">
                <a16:creationId xmlns:a16="http://schemas.microsoft.com/office/drawing/2014/main" id="{4B770FBD-C257-A4D3-B446-25135A71A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523" y="570009"/>
            <a:ext cx="4135037" cy="535151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59E46F58-6186-782B-2288-A1F785C5F3A1}"/>
              </a:ext>
            </a:extLst>
          </p:cNvPr>
          <p:cNvSpPr>
            <a:spLocks noGrp="1"/>
          </p:cNvSpPr>
          <p:nvPr>
            <p:ph type="title"/>
          </p:nvPr>
        </p:nvSpPr>
        <p:spPr>
          <a:xfrm>
            <a:off x="417088" y="204874"/>
            <a:ext cx="4498215" cy="1796921"/>
          </a:xfrm>
        </p:spPr>
        <p:txBody>
          <a:bodyPr>
            <a:normAutofit/>
          </a:bodyPr>
          <a:lstStyle/>
          <a:p>
            <a:r>
              <a:rPr lang="en-US" sz="2800" dirty="0"/>
              <a:t>Fig1. Single-cell analysis across modalities</a:t>
            </a:r>
          </a:p>
        </p:txBody>
      </p:sp>
      <p:pic>
        <p:nvPicPr>
          <p:cNvPr id="10" name="Picture 9">
            <a:extLst>
              <a:ext uri="{FF2B5EF4-FFF2-40B4-BE49-F238E27FC236}">
                <a16:creationId xmlns:a16="http://schemas.microsoft.com/office/drawing/2014/main" id="{D0796FA4-272B-8C4A-0681-AF59992F1CB6}"/>
              </a:ext>
            </a:extLst>
          </p:cNvPr>
          <p:cNvPicPr>
            <a:picLocks noChangeAspect="1"/>
          </p:cNvPicPr>
          <p:nvPr/>
        </p:nvPicPr>
        <p:blipFill>
          <a:blip r:embed="rId3"/>
          <a:stretch>
            <a:fillRect/>
          </a:stretch>
        </p:blipFill>
        <p:spPr>
          <a:xfrm>
            <a:off x="778772" y="2394063"/>
            <a:ext cx="1178291" cy="1177725"/>
          </a:xfrm>
          <a:prstGeom prst="rect">
            <a:avLst/>
          </a:prstGeom>
        </p:spPr>
      </p:pic>
      <p:pic>
        <p:nvPicPr>
          <p:cNvPr id="12" name="Picture 11">
            <a:extLst>
              <a:ext uri="{FF2B5EF4-FFF2-40B4-BE49-F238E27FC236}">
                <a16:creationId xmlns:a16="http://schemas.microsoft.com/office/drawing/2014/main" id="{0B97BA1D-C5B8-A754-173E-69D387D4C1DA}"/>
              </a:ext>
            </a:extLst>
          </p:cNvPr>
          <p:cNvPicPr>
            <a:picLocks noChangeAspect="1"/>
          </p:cNvPicPr>
          <p:nvPr/>
        </p:nvPicPr>
        <p:blipFill>
          <a:blip r:embed="rId4"/>
          <a:stretch>
            <a:fillRect/>
          </a:stretch>
        </p:blipFill>
        <p:spPr>
          <a:xfrm>
            <a:off x="3317933" y="2559922"/>
            <a:ext cx="1061238" cy="820846"/>
          </a:xfrm>
          <a:prstGeom prst="rect">
            <a:avLst/>
          </a:prstGeom>
        </p:spPr>
      </p:pic>
      <p:pic>
        <p:nvPicPr>
          <p:cNvPr id="4104" name="Picture 8" descr="Why Is The Python Programming Language So Popular?">
            <a:extLst>
              <a:ext uri="{FF2B5EF4-FFF2-40B4-BE49-F238E27FC236}">
                <a16:creationId xmlns:a16="http://schemas.microsoft.com/office/drawing/2014/main" id="{374668D8-6C6C-37CB-D03B-4BE94D040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675" y="4390819"/>
            <a:ext cx="1215715" cy="121571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ifferences between .X, .raw.X, and .raw in anndata object - anndata -  scverse">
            <a:extLst>
              <a:ext uri="{FF2B5EF4-FFF2-40B4-BE49-F238E27FC236}">
                <a16:creationId xmlns:a16="http://schemas.microsoft.com/office/drawing/2014/main" id="{19A461A9-EBBC-8B2C-7A94-37262C6BDF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149" y="4640479"/>
            <a:ext cx="1469702" cy="6475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A76D7D1-DE04-F696-FF17-71503B2DFC74}"/>
              </a:ext>
            </a:extLst>
          </p:cNvPr>
          <p:cNvSpPr txBox="1"/>
          <p:nvPr/>
        </p:nvSpPr>
        <p:spPr>
          <a:xfrm>
            <a:off x="2431580" y="2559922"/>
            <a:ext cx="503664" cy="584775"/>
          </a:xfrm>
          <a:prstGeom prst="rect">
            <a:avLst/>
          </a:prstGeom>
          <a:noFill/>
        </p:spPr>
        <p:txBody>
          <a:bodyPr wrap="none" rtlCol="0">
            <a:spAutoFit/>
          </a:bodyPr>
          <a:lstStyle/>
          <a:p>
            <a:r>
              <a:rPr lang="en-US" sz="3200" dirty="0"/>
              <a:t>in</a:t>
            </a:r>
          </a:p>
        </p:txBody>
      </p:sp>
      <p:sp>
        <p:nvSpPr>
          <p:cNvPr id="14" name="TextBox 13">
            <a:extLst>
              <a:ext uri="{FF2B5EF4-FFF2-40B4-BE49-F238E27FC236}">
                <a16:creationId xmlns:a16="http://schemas.microsoft.com/office/drawing/2014/main" id="{536394B5-CB49-84F0-417E-946C295C329B}"/>
              </a:ext>
            </a:extLst>
          </p:cNvPr>
          <p:cNvSpPr txBox="1"/>
          <p:nvPr/>
        </p:nvSpPr>
        <p:spPr>
          <a:xfrm>
            <a:off x="2482954" y="4703225"/>
            <a:ext cx="503664" cy="584775"/>
          </a:xfrm>
          <a:prstGeom prst="rect">
            <a:avLst/>
          </a:prstGeom>
          <a:noFill/>
        </p:spPr>
        <p:txBody>
          <a:bodyPr wrap="none" rtlCol="0">
            <a:spAutoFit/>
          </a:bodyPr>
          <a:lstStyle/>
          <a:p>
            <a:r>
              <a:rPr lang="en-US" sz="3200" dirty="0"/>
              <a:t>in</a:t>
            </a:r>
          </a:p>
        </p:txBody>
      </p:sp>
      <p:pic>
        <p:nvPicPr>
          <p:cNvPr id="15" name="Picture 14">
            <a:extLst>
              <a:ext uri="{FF2B5EF4-FFF2-40B4-BE49-F238E27FC236}">
                <a16:creationId xmlns:a16="http://schemas.microsoft.com/office/drawing/2014/main" id="{F7116AC4-016E-EACD-725F-60F3EF7A9DDB}"/>
              </a:ext>
            </a:extLst>
          </p:cNvPr>
          <p:cNvPicPr>
            <a:picLocks noChangeAspect="1"/>
          </p:cNvPicPr>
          <p:nvPr/>
        </p:nvPicPr>
        <p:blipFill>
          <a:blip r:embed="rId7"/>
          <a:stretch>
            <a:fillRect/>
          </a:stretch>
        </p:blipFill>
        <p:spPr>
          <a:xfrm>
            <a:off x="1220242" y="5606534"/>
            <a:ext cx="1959219" cy="629981"/>
          </a:xfrm>
          <a:prstGeom prst="rect">
            <a:avLst/>
          </a:prstGeom>
        </p:spPr>
      </p:pic>
      <p:sp>
        <p:nvSpPr>
          <p:cNvPr id="16" name="TextBox 15">
            <a:extLst>
              <a:ext uri="{FF2B5EF4-FFF2-40B4-BE49-F238E27FC236}">
                <a16:creationId xmlns:a16="http://schemas.microsoft.com/office/drawing/2014/main" id="{6566B208-345F-FEDC-422A-501C380DC93D}"/>
              </a:ext>
            </a:extLst>
          </p:cNvPr>
          <p:cNvSpPr txBox="1"/>
          <p:nvPr/>
        </p:nvSpPr>
        <p:spPr>
          <a:xfrm flipH="1">
            <a:off x="963422" y="5592564"/>
            <a:ext cx="3405546" cy="584775"/>
          </a:xfrm>
          <a:prstGeom prst="rect">
            <a:avLst/>
          </a:prstGeom>
          <a:noFill/>
        </p:spPr>
        <p:txBody>
          <a:bodyPr wrap="square" rtlCol="0">
            <a:spAutoFit/>
          </a:bodyPr>
          <a:lstStyle/>
          <a:p>
            <a:r>
              <a:rPr lang="en-US" sz="3200" dirty="0"/>
              <a:t>(                  )</a:t>
            </a:r>
          </a:p>
        </p:txBody>
      </p:sp>
      <p:sp>
        <p:nvSpPr>
          <p:cNvPr id="17" name="Rounded Rectangle 16">
            <a:extLst>
              <a:ext uri="{FF2B5EF4-FFF2-40B4-BE49-F238E27FC236}">
                <a16:creationId xmlns:a16="http://schemas.microsoft.com/office/drawing/2014/main" id="{956D4149-5B36-85A4-FA9F-EA6611F8AB18}"/>
              </a:ext>
            </a:extLst>
          </p:cNvPr>
          <p:cNvSpPr/>
          <p:nvPr/>
        </p:nvSpPr>
        <p:spPr>
          <a:xfrm>
            <a:off x="8969635" y="5288000"/>
            <a:ext cx="1290925" cy="7766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7127B5D-E238-C4C3-0021-3867A4F0B019}"/>
              </a:ext>
            </a:extLst>
          </p:cNvPr>
          <p:cNvSpPr/>
          <p:nvPr/>
        </p:nvSpPr>
        <p:spPr>
          <a:xfrm>
            <a:off x="228601" y="4390819"/>
            <a:ext cx="4686702" cy="18456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77B2ED6-AB67-BA60-5A26-AEBED2EBFEA4}"/>
              </a:ext>
            </a:extLst>
          </p:cNvPr>
          <p:cNvSpPr/>
          <p:nvPr/>
        </p:nvSpPr>
        <p:spPr>
          <a:xfrm>
            <a:off x="275616" y="2135608"/>
            <a:ext cx="4686702" cy="184569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567889"/>
      </p:ext>
    </p:extLst>
  </p:cSld>
  <p:clrMapOvr>
    <a:masterClrMapping/>
  </p:clrMapOvr>
</p:sld>
</file>

<file path=ppt/theme/theme1.xml><?xml version="1.0" encoding="utf-8"?>
<a:theme xmlns:a="http://schemas.openxmlformats.org/drawingml/2006/main" name="Office Theme">
  <a:themeElements>
    <a:clrScheme name="UAB Brand 2024 Update">
      <a:dk1>
        <a:srgbClr val="000000"/>
      </a:dk1>
      <a:lt1>
        <a:srgbClr val="FFFFFF"/>
      </a:lt1>
      <a:dk2>
        <a:srgbClr val="44546A"/>
      </a:dk2>
      <a:lt2>
        <a:srgbClr val="E7E6E6"/>
      </a:lt2>
      <a:accent1>
        <a:srgbClr val="1A5632"/>
      </a:accent1>
      <a:accent2>
        <a:srgbClr val="FDB913"/>
      </a:accent2>
      <a:accent3>
        <a:srgbClr val="033319"/>
      </a:accent3>
      <a:accent4>
        <a:srgbClr val="90D308"/>
      </a:accent4>
      <a:accent5>
        <a:srgbClr val="17B045"/>
      </a:accent5>
      <a:accent6>
        <a:srgbClr val="41CAF0"/>
      </a:accent6>
      <a:hlink>
        <a:srgbClr val="1A5632"/>
      </a:hlink>
      <a:folHlink>
        <a:srgbClr val="90D30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UAB Branded PowerPoint Template" id="{F9026E3B-08E7-FC4C-9B18-E1CC59E28C5E}" vid="{0823D393-DF11-D348-B3D5-E075D597595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2531</TotalTime>
  <Words>413</Words>
  <Application>Microsoft Macintosh PowerPoint</Application>
  <PresentationFormat>Widescreen</PresentationFormat>
  <Paragraphs>71</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Proxima Nova Rg</vt:lpstr>
      <vt:lpstr>Arial</vt:lpstr>
      <vt:lpstr>Office Theme</vt:lpstr>
      <vt:lpstr>scTalk 1: Best practices for single-cell analysis</vt:lpstr>
      <vt:lpstr>What is single-cell Talk (scTalk)?</vt:lpstr>
      <vt:lpstr>PowerPoint Presentation</vt:lpstr>
      <vt:lpstr>Single Cell 101 for Engineers</vt:lpstr>
      <vt:lpstr>The Body as a Country!</vt:lpstr>
      <vt:lpstr>Cells coordinate to keep each “city” functioning!</vt:lpstr>
      <vt:lpstr>PowerPoint Presentation</vt:lpstr>
      <vt:lpstr>PowerPoint Presentation</vt:lpstr>
      <vt:lpstr>Fig1. Single-cell analysis across modalities</vt:lpstr>
      <vt:lpstr>Fig2. Overview of unimodal analysis steps for scRNA-seq</vt:lpstr>
      <vt:lpstr>Fig. 6.1 low-quality cells, cell-free RNA and doublets (Book)</vt:lpstr>
      <vt:lpstr>Fig. 4.2 scanpy overview (Book)</vt:lpstr>
      <vt:lpstr>Fig. 3.1 (Book)</vt:lpstr>
      <vt:lpstr>nf-core/scdownstream </vt:lpstr>
      <vt:lpstr>Fig. 3: Overview of scATAC-seq analysis steps</vt:lpstr>
      <vt:lpstr>Fig. 4: Overview of CITE-seq data processing</vt:lpstr>
      <vt:lpstr>Fig. 6: Overview of spatial transcriptomics preprocessing and downstream analysis steps</vt:lpstr>
      <vt:lpstr>Thank you!</vt:lpstr>
      <vt:lpstr>Fig. 5: Overview of the adaptive immune receptor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700+ Injections 200+ Bites 3 Molecules   1 Antidote</dc:title>
  <dc:creator>Bagherabadi, Arash</dc:creator>
  <cp:lastModifiedBy>Bagherabadi, Arash</cp:lastModifiedBy>
  <cp:revision>1</cp:revision>
  <cp:lastPrinted>2019-04-15T23:31:51Z</cp:lastPrinted>
  <dcterms:created xsi:type="dcterms:W3CDTF">2025-09-22T19:24:29Z</dcterms:created>
  <dcterms:modified xsi:type="dcterms:W3CDTF">2025-11-25T17:17:30Z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e7542bc-63e5-412b-b0a0-d9586028a7d0_Enabled">
    <vt:lpwstr>true</vt:lpwstr>
  </property>
  <property fmtid="{D5CDD505-2E9C-101B-9397-08002B2CF9AE}" pid="3" name="MSIP_Label_ae7542bc-63e5-412b-b0a0-d9586028a7d0_SetDate">
    <vt:lpwstr>2024-12-26T14:43:15Z</vt:lpwstr>
  </property>
  <property fmtid="{D5CDD505-2E9C-101B-9397-08002B2CF9AE}" pid="4" name="MSIP_Label_ae7542bc-63e5-412b-b0a0-d9586028a7d0_Method">
    <vt:lpwstr>Standard</vt:lpwstr>
  </property>
  <property fmtid="{D5CDD505-2E9C-101B-9397-08002B2CF9AE}" pid="5" name="MSIP_Label_ae7542bc-63e5-412b-b0a0-d9586028a7d0_Name">
    <vt:lpwstr>Sensitive</vt:lpwstr>
  </property>
  <property fmtid="{D5CDD505-2E9C-101B-9397-08002B2CF9AE}" pid="6" name="MSIP_Label_ae7542bc-63e5-412b-b0a0-d9586028a7d0_SiteId">
    <vt:lpwstr>d8999fe4-76af-40b3-b435-1d8977abc08c</vt:lpwstr>
  </property>
  <property fmtid="{D5CDD505-2E9C-101B-9397-08002B2CF9AE}" pid="7" name="MSIP_Label_ae7542bc-63e5-412b-b0a0-d9586028a7d0_ActionId">
    <vt:lpwstr>3bb0bf4e-3e1b-4a0b-bcb6-abad3232f5c4</vt:lpwstr>
  </property>
  <property fmtid="{D5CDD505-2E9C-101B-9397-08002B2CF9AE}" pid="8" name="MSIP_Label_ae7542bc-63e5-412b-b0a0-d9586028a7d0_ContentBits">
    <vt:lpwstr>0</vt:lpwstr>
  </property>
</Properties>
</file>